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2" r:id="rId2"/>
    <p:sldId id="278" r:id="rId3"/>
    <p:sldId id="263" r:id="rId4"/>
    <p:sldId id="265" r:id="rId5"/>
    <p:sldId id="266" r:id="rId6"/>
    <p:sldId id="267" r:id="rId7"/>
    <p:sldId id="268" r:id="rId8"/>
    <p:sldId id="264" r:id="rId9"/>
    <p:sldId id="275" r:id="rId10"/>
    <p:sldId id="269" r:id="rId11"/>
    <p:sldId id="279" r:id="rId12"/>
    <p:sldId id="276" r:id="rId13"/>
    <p:sldId id="270" r:id="rId14"/>
    <p:sldId id="271" r:id="rId15"/>
    <p:sldId id="282" r:id="rId16"/>
    <p:sldId id="272" r:id="rId17"/>
    <p:sldId id="280" r:id="rId18"/>
    <p:sldId id="273" r:id="rId19"/>
    <p:sldId id="274" r:id="rId20"/>
    <p:sldId id="281" r:id="rId21"/>
    <p:sldId id="283" r:id="rId22"/>
    <p:sldId id="277" r:id="rId23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C00"/>
    <a:srgbClr val="193553"/>
    <a:srgbClr val="E4013A"/>
    <a:srgbClr val="51822F"/>
    <a:srgbClr val="0081B1"/>
    <a:srgbClr val="014260"/>
    <a:srgbClr val="00315E"/>
    <a:srgbClr val="0993D1"/>
    <a:srgbClr val="0D2C5A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F58EB9-BD06-43E3-A427-2A3EF240F84A}" v="206" dt="2020-12-01T16:21:09.3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1768" autoAdjust="0"/>
  </p:normalViewPr>
  <p:slideViewPr>
    <p:cSldViewPr>
      <p:cViewPr varScale="1">
        <p:scale>
          <a:sx n="82" d="100"/>
          <a:sy n="82" d="100"/>
        </p:scale>
        <p:origin x="1002" y="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2766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stimme nicht zu</c:v>
                </c:pt>
              </c:strCache>
            </c:strRef>
          </c:tx>
          <c:spPr>
            <a:solidFill>
              <a:srgbClr val="A6A6A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5612748008841929E-3"/>
                  <c:y val="-1.2452784387604458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ED0-46DA-8279-BAF7FE567334}"/>
                </c:ext>
              </c:extLst>
            </c:dLbl>
            <c:dLbl>
              <c:idx val="1"/>
              <c:layout>
                <c:manualLayout>
                  <c:x val="3.6231606449857504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ED0-46DA-8279-BAF7FE567334}"/>
                </c:ext>
              </c:extLst>
            </c:dLbl>
            <c:dLbl>
              <c:idx val="2"/>
              <c:layout>
                <c:manualLayout>
                  <c:x val="3.6231884057971015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ED0-46DA-8279-BAF7FE567334}"/>
                </c:ext>
              </c:extLst>
            </c:dLbl>
            <c:dLbl>
              <c:idx val="3"/>
              <c:layout>
                <c:manualLayout>
                  <c:x val="2.4154589371980675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ED0-46DA-8279-BAF7FE5673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   Meiner Meinung nach ist die Möglichkeit, im
Homeoffice arbeiten zu  können, ein wichtiger
 Aspekt der Attraktivität meines Arbeitgebers.</c:v>
                </c:pt>
                <c:pt idx="1">
                  <c:v>Ich finde die Möglichkeit, im Homeof-
fice arbeiten zu können, motivierend.</c:v>
                </c:pt>
                <c:pt idx="2">
                  <c:v>Insgesamt arbeite ich gern im Homeoffice.</c:v>
                </c:pt>
              </c:strCache>
            </c:strRef>
          </c:cat>
          <c:val>
            <c:numRef>
              <c:f>Tabelle1!$B$2:$B$4</c:f>
              <c:numCache>
                <c:formatCode>0%</c:formatCode>
                <c:ptCount val="3"/>
                <c:pt idx="0">
                  <c:v>0.03</c:v>
                </c:pt>
                <c:pt idx="1">
                  <c:v>0.03</c:v>
                </c:pt>
                <c:pt idx="2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D0-46DA-8279-BAF7FE567334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stimme eher nicht zu</c:v>
                </c:pt>
              </c:strCache>
            </c:strRef>
          </c:tx>
          <c:spPr>
            <a:solidFill>
              <a:srgbClr val="8186A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3683824402652579E-2"/>
                  <c:y val="-1.2452784387604458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ED0-46DA-8279-BAF7FE567334}"/>
                </c:ext>
              </c:extLst>
            </c:dLbl>
            <c:dLbl>
              <c:idx val="1"/>
              <c:layout>
                <c:manualLayout>
                  <c:x val="1.328502415458937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ED0-46DA-8279-BAF7FE567334}"/>
                </c:ext>
              </c:extLst>
            </c:dLbl>
            <c:dLbl>
              <c:idx val="2"/>
              <c:layout>
                <c:manualLayout>
                  <c:x val="5.4133113562094635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ED0-46DA-8279-BAF7FE5673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   Meiner Meinung nach ist die Möglichkeit, im
Homeoffice arbeiten zu  können, ein wichtiger
 Aspekt der Attraktivität meines Arbeitgebers.</c:v>
                </c:pt>
                <c:pt idx="1">
                  <c:v>Ich finde die Möglichkeit, im Homeof-
fice arbeiten zu können, motivierend.</c:v>
                </c:pt>
                <c:pt idx="2">
                  <c:v>Insgesamt arbeite ich gern im Homeoffice.</c:v>
                </c:pt>
              </c:strCache>
            </c:strRef>
          </c:cat>
          <c:val>
            <c:numRef>
              <c:f>Tabelle1!$C$2:$C$4</c:f>
              <c:numCache>
                <c:formatCode>0%</c:formatCode>
                <c:ptCount val="3"/>
                <c:pt idx="0">
                  <c:v>0.02</c:v>
                </c:pt>
                <c:pt idx="1">
                  <c:v>0.04</c:v>
                </c:pt>
                <c:pt idx="2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ED0-46DA-8279-BAF7FE567334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teils/teils</c:v>
                </c:pt>
              </c:strCache>
            </c:strRef>
          </c:tx>
          <c:spPr>
            <a:solidFill>
              <a:srgbClr val="5482A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642974535396451E-2"/>
                  <c:y val="-1.2452784387604458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ED0-46DA-8279-BAF7FE567334}"/>
                </c:ext>
              </c:extLst>
            </c:dLbl>
            <c:dLbl>
              <c:idx val="1"/>
              <c:layout>
                <c:manualLayout>
                  <c:x val="1.207729468599033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ED0-46DA-8279-BAF7FE567334}"/>
                </c:ext>
              </c:extLst>
            </c:dLbl>
            <c:dLbl>
              <c:idx val="2"/>
              <c:layout>
                <c:manualLayout>
                  <c:x val="4.8309178743960466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ED0-46DA-8279-BAF7FE5673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   Meiner Meinung nach ist die Möglichkeit, im
Homeoffice arbeiten zu  können, ein wichtiger
 Aspekt der Attraktivität meines Arbeitgebers.</c:v>
                </c:pt>
                <c:pt idx="1">
                  <c:v>Ich finde die Möglichkeit, im Homeof-
fice arbeiten zu können, motivierend.</c:v>
                </c:pt>
                <c:pt idx="2">
                  <c:v>Insgesamt arbeite ich gern im Homeoffice.</c:v>
                </c:pt>
              </c:strCache>
            </c:strRef>
          </c:cat>
          <c:val>
            <c:numRef>
              <c:f>Tabelle1!$D$2:$D$4</c:f>
              <c:numCache>
                <c:formatCode>0%</c:formatCode>
                <c:ptCount val="3"/>
                <c:pt idx="0">
                  <c:v>0.08</c:v>
                </c:pt>
                <c:pt idx="1">
                  <c:v>7.0000000000000007E-2</c:v>
                </c:pt>
                <c:pt idx="2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ED0-46DA-8279-BAF7FE567334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stimme eher zu</c:v>
                </c:pt>
              </c:strCache>
            </c:strRef>
          </c:tx>
          <c:spPr>
            <a:solidFill>
              <a:srgbClr val="50506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   Meiner Meinung nach ist die Möglichkeit, im
Homeoffice arbeiten zu  können, ein wichtiger
 Aspekt der Attraktivität meines Arbeitgebers.</c:v>
                </c:pt>
                <c:pt idx="1">
                  <c:v>Ich finde die Möglichkeit, im Homeof-
fice arbeiten zu können, motivierend.</c:v>
                </c:pt>
                <c:pt idx="2">
                  <c:v>Insgesamt arbeite ich gern im Homeoffice.</c:v>
                </c:pt>
              </c:strCache>
            </c:strRef>
          </c:cat>
          <c:val>
            <c:numRef>
              <c:f>Tabelle1!$E$2:$E$4</c:f>
              <c:numCache>
                <c:formatCode>0%</c:formatCode>
                <c:ptCount val="3"/>
                <c:pt idx="0">
                  <c:v>0.17</c:v>
                </c:pt>
                <c:pt idx="1">
                  <c:v>0.19</c:v>
                </c:pt>
                <c:pt idx="2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ED0-46DA-8279-BAF7FE567334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stimme zu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   Meiner Meinung nach ist die Möglichkeit, im
Homeoffice arbeiten zu  können, ein wichtiger
 Aspekt der Attraktivität meines Arbeitgebers.</c:v>
                </c:pt>
                <c:pt idx="1">
                  <c:v>Ich finde die Möglichkeit, im Homeof-
fice arbeiten zu können, motivierend.</c:v>
                </c:pt>
                <c:pt idx="2">
                  <c:v>Insgesamt arbeite ich gern im Homeoffice.</c:v>
                </c:pt>
              </c:strCache>
            </c:strRef>
          </c:cat>
          <c:val>
            <c:numRef>
              <c:f>Tabelle1!$F$2:$F$4</c:f>
              <c:numCache>
                <c:formatCode>0%</c:formatCode>
                <c:ptCount val="3"/>
                <c:pt idx="0">
                  <c:v>0.7</c:v>
                </c:pt>
                <c:pt idx="1">
                  <c:v>0.66</c:v>
                </c:pt>
                <c:pt idx="2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ED0-46DA-8279-BAF7FE56733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78920752"/>
        <c:axId val="1878914928"/>
      </c:barChart>
      <c:catAx>
        <c:axId val="18789207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78914928"/>
        <c:crosses val="autoZero"/>
        <c:auto val="1"/>
        <c:lblAlgn val="ctr"/>
        <c:lblOffset val="1"/>
        <c:noMultiLvlLbl val="0"/>
      </c:catAx>
      <c:valAx>
        <c:axId val="1878914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7892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026813445849012"/>
          <c:y val="9.6091421189742204E-2"/>
          <c:w val="0.80486876640419946"/>
          <c:h val="0.6529713389306921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kein Homeoffice</c:v>
                </c:pt>
              </c:strCache>
            </c:strRef>
          </c:tx>
          <c:spPr>
            <a:solidFill>
              <a:srgbClr val="A6A6A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Sep/Okt 2020</c:v>
                </c:pt>
                <c:pt idx="1">
                  <c:v>während des Lockdowns</c:v>
                </c:pt>
                <c:pt idx="2">
                  <c:v>vor dem Lockdown</c:v>
                </c:pt>
              </c:strCache>
            </c:strRef>
          </c:cat>
          <c:val>
            <c:numRef>
              <c:f>Tabelle1!$B$2:$B$4</c:f>
              <c:numCache>
                <c:formatCode>0%</c:formatCode>
                <c:ptCount val="3"/>
                <c:pt idx="0">
                  <c:v>0.58299999999999996</c:v>
                </c:pt>
                <c:pt idx="1">
                  <c:v>0.27100000000000002</c:v>
                </c:pt>
                <c:pt idx="2">
                  <c:v>0.84299999999999997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FD-45BF-AE26-503852DF8577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bis zu 25% im Homeoffice</c:v>
                </c:pt>
              </c:strCache>
            </c:strRef>
          </c:tx>
          <c:spPr>
            <a:solidFill>
              <a:srgbClr val="8186A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Sep/Okt 2020</c:v>
                </c:pt>
                <c:pt idx="1">
                  <c:v>während des Lockdowns</c:v>
                </c:pt>
                <c:pt idx="2">
                  <c:v>vor dem Lockdown</c:v>
                </c:pt>
              </c:strCache>
            </c:strRef>
          </c:cat>
          <c:val>
            <c:numRef>
              <c:f>Tabelle1!$C$2:$C$4</c:f>
              <c:numCache>
                <c:formatCode>0%</c:formatCode>
                <c:ptCount val="3"/>
                <c:pt idx="0">
                  <c:v>0.17199999999999999</c:v>
                </c:pt>
                <c:pt idx="1">
                  <c:v>0.11899999999999999</c:v>
                </c:pt>
                <c:pt idx="2">
                  <c:v>0.104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FD-45BF-AE26-503852DF8577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bis zu 50% im Homeoffice</c:v>
                </c:pt>
              </c:strCache>
            </c:strRef>
          </c:tx>
          <c:spPr>
            <a:solidFill>
              <a:srgbClr val="5482A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Sep/Okt 2020</c:v>
                </c:pt>
                <c:pt idx="1">
                  <c:v>während des Lockdowns</c:v>
                </c:pt>
                <c:pt idx="2">
                  <c:v>vor dem Lockdown</c:v>
                </c:pt>
              </c:strCache>
            </c:strRef>
          </c:cat>
          <c:val>
            <c:numRef>
              <c:f>Tabelle1!$D$2:$D$4</c:f>
              <c:numCache>
                <c:formatCode>0%</c:formatCode>
                <c:ptCount val="3"/>
                <c:pt idx="0">
                  <c:v>9.8000000000000004E-2</c:v>
                </c:pt>
                <c:pt idx="1">
                  <c:v>0.16800000000000001</c:v>
                </c:pt>
                <c:pt idx="2">
                  <c:v>3.2000000000000001E-2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FD-45BF-AE26-503852DF8577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bis zu 75% im Homeoffice</c:v>
                </c:pt>
              </c:strCache>
            </c:strRef>
          </c:tx>
          <c:spPr>
            <a:solidFill>
              <a:srgbClr val="50506F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4FD-45BF-AE26-503852DF857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E4FD-45BF-AE26-503852DF8577}"/>
                </c:ext>
              </c:extLst>
            </c:dLbl>
            <c:dLbl>
              <c:idx val="2"/>
              <c:layout>
                <c:manualLayout>
                  <c:x val="-3.2608695652173912E-2"/>
                  <c:y val="-8.46406323756049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4FD-45BF-AE26-503852DF85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Sep/Okt 2020</c:v>
                </c:pt>
                <c:pt idx="1">
                  <c:v>während des Lockdowns</c:v>
                </c:pt>
                <c:pt idx="2">
                  <c:v>vor dem Lockdown</c:v>
                </c:pt>
              </c:strCache>
            </c:strRef>
          </c:cat>
          <c:val>
            <c:numRef>
              <c:f>Tabelle1!$E$2:$E$4</c:f>
              <c:numCache>
                <c:formatCode>0%</c:formatCode>
                <c:ptCount val="3"/>
                <c:pt idx="0">
                  <c:v>7.5999999999999998E-2</c:v>
                </c:pt>
                <c:pt idx="1">
                  <c:v>0.105</c:v>
                </c:pt>
                <c:pt idx="2">
                  <c:v>1.2999999999999999E-2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4FD-45BF-AE26-503852DF8577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bis zu 100% im Homeoffice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4154589371980675E-3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4FD-45BF-AE26-503852DF857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E4FD-45BF-AE26-503852DF8577}"/>
                </c:ext>
              </c:extLst>
            </c:dLbl>
            <c:dLbl>
              <c:idx val="2"/>
              <c:layout>
                <c:manualLayout>
                  <c:x val="-4.1062801932367152E-2"/>
                  <c:y val="-0.143013482289815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4FD-45BF-AE26-503852DF85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Sep/Okt 2020</c:v>
                </c:pt>
                <c:pt idx="1">
                  <c:v>während des Lockdowns</c:v>
                </c:pt>
                <c:pt idx="2">
                  <c:v>vor dem Lockdown</c:v>
                </c:pt>
              </c:strCache>
            </c:strRef>
          </c:cat>
          <c:val>
            <c:numRef>
              <c:f>Tabelle1!$F$2:$F$4</c:f>
              <c:numCache>
                <c:formatCode>0%</c:formatCode>
                <c:ptCount val="3"/>
                <c:pt idx="0">
                  <c:v>7.1999999999999995E-2</c:v>
                </c:pt>
                <c:pt idx="1">
                  <c:v>0.33600000000000002</c:v>
                </c:pt>
                <c:pt idx="2">
                  <c:v>7.0000000000000001E-3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4FD-45BF-AE26-503852DF857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82166080"/>
        <c:axId val="1453479136"/>
      </c:barChart>
      <c:catAx>
        <c:axId val="118216608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 algn="r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53479136"/>
        <c:crosses val="autoZero"/>
        <c:auto val="0"/>
        <c:lblAlgn val="ctr"/>
        <c:lblOffset val="1"/>
        <c:tickLblSkip val="1"/>
        <c:tickMarkSkip val="1"/>
        <c:noMultiLvlLbl val="0"/>
      </c:catAx>
      <c:valAx>
        <c:axId val="14534791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8216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2961772363457197E-2"/>
          <c:y val="0.87635227993396159"/>
          <c:w val="0.95703820989767585"/>
          <c:h val="0.12364761802519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026813445849012"/>
          <c:y val="9.6091421189742204E-2"/>
          <c:w val="0.80486876640419946"/>
          <c:h val="0.6529713389306921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stimme nicht zu</c:v>
                </c:pt>
              </c:strCache>
            </c:strRef>
          </c:tx>
          <c:spPr>
            <a:solidFill>
              <a:srgbClr val="A6A6A6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226916816005950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5F9-459C-8B1B-AB286230F5E6}"/>
                </c:ext>
              </c:extLst>
            </c:dLbl>
            <c:dLbl>
              <c:idx val="2"/>
              <c:layout>
                <c:manualLayout>
                  <c:x val="3.0672920400148774E-3"/>
                  <c:y val="-0.114121275707580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5F9-459C-8B1B-AB286230F5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Ich gehe davon aus, dass die
Arbeitszeiten zukünftig noch
flexibler geregelt werden.</c:v>
                </c:pt>
                <c:pt idx="1">
                  <c:v>Homeoffice wird zukünftig eine Selbst-
verständlichkeit in den Bereichen,
in denen es praktisch möglich ist.</c:v>
                </c:pt>
                <c:pt idx="2">
                  <c:v>Homeoffice wird zukünftig eine
wesentlich größere Rolle spielen
als vor der Corona-Pandemie.</c:v>
                </c:pt>
              </c:strCache>
            </c:strRef>
          </c:cat>
          <c:val>
            <c:numRef>
              <c:f>Tabelle1!$B$2:$B$4</c:f>
              <c:numCache>
                <c:formatCode>0%</c:formatCode>
                <c:ptCount val="3"/>
                <c:pt idx="0">
                  <c:v>0.04</c:v>
                </c:pt>
                <c:pt idx="1">
                  <c:v>0.02</c:v>
                </c:pt>
                <c:pt idx="2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FD-45BF-AE26-503852DF8577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stimme eher nicht zu</c:v>
                </c:pt>
              </c:strCache>
            </c:strRef>
          </c:tx>
          <c:spPr>
            <a:solidFill>
              <a:srgbClr val="8186A8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687010622008177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5F9-459C-8B1B-AB286230F5E6}"/>
                </c:ext>
              </c:extLst>
            </c:dLbl>
            <c:dLbl>
              <c:idx val="2"/>
              <c:layout>
                <c:manualLayout>
                  <c:x val="3.5273858460171094E-2"/>
                  <c:y val="-0.1175794961835677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F9-459C-8B1B-AB286230F5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Ich gehe davon aus, dass die
Arbeitszeiten zukünftig noch
flexibler geregelt werden.</c:v>
                </c:pt>
                <c:pt idx="1">
                  <c:v>Homeoffice wird zukünftig eine Selbst-
verständlichkeit in den Bereichen,
in denen es praktisch möglich ist.</c:v>
                </c:pt>
                <c:pt idx="2">
                  <c:v>Homeoffice wird zukünftig eine
wesentlich größere Rolle spielen
als vor der Corona-Pandemie.</c:v>
                </c:pt>
              </c:strCache>
            </c:strRef>
          </c:cat>
          <c:val>
            <c:numRef>
              <c:f>Tabelle1!$C$2:$C$4</c:f>
              <c:numCache>
                <c:formatCode>0%</c:formatCode>
                <c:ptCount val="3"/>
                <c:pt idx="0">
                  <c:v>0.11</c:v>
                </c:pt>
                <c:pt idx="1">
                  <c:v>0.05</c:v>
                </c:pt>
                <c:pt idx="2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FD-45BF-AE26-503852DF8577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teils/teils</c:v>
                </c:pt>
              </c:strCache>
            </c:strRef>
          </c:tx>
          <c:spPr>
            <a:solidFill>
              <a:srgbClr val="5482A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Ich gehe davon aus, dass die
Arbeitszeiten zukünftig noch
flexibler geregelt werden.</c:v>
                </c:pt>
                <c:pt idx="1">
                  <c:v>Homeoffice wird zukünftig eine Selbst-
verständlichkeit in den Bereichen,
in denen es praktisch möglich ist.</c:v>
                </c:pt>
                <c:pt idx="2">
                  <c:v>Homeoffice wird zukünftig eine
wesentlich größere Rolle spielen
als vor der Corona-Pandemie.</c:v>
                </c:pt>
              </c:strCache>
            </c:strRef>
          </c:cat>
          <c:val>
            <c:numRef>
              <c:f>Tabelle1!$D$2:$D$4</c:f>
              <c:numCache>
                <c:formatCode>0%</c:formatCode>
                <c:ptCount val="3"/>
                <c:pt idx="0">
                  <c:v>0.15</c:v>
                </c:pt>
                <c:pt idx="1">
                  <c:v>0.1</c:v>
                </c:pt>
                <c:pt idx="2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FD-45BF-AE26-503852DF8577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stimme eher zu</c:v>
                </c:pt>
              </c:strCache>
            </c:strRef>
          </c:tx>
          <c:spPr>
            <a:solidFill>
              <a:srgbClr val="50506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Ich gehe davon aus, dass die
Arbeitszeiten zukünftig noch
flexibler geregelt werden.</c:v>
                </c:pt>
                <c:pt idx="1">
                  <c:v>Homeoffice wird zukünftig eine Selbst-
verständlichkeit in den Bereichen,
in denen es praktisch möglich ist.</c:v>
                </c:pt>
                <c:pt idx="2">
                  <c:v>Homeoffice wird zukünftig eine
wesentlich größere Rolle spielen
als vor der Corona-Pandemie.</c:v>
                </c:pt>
              </c:strCache>
            </c:strRef>
          </c:cat>
          <c:val>
            <c:numRef>
              <c:f>Tabelle1!$E$2:$E$4</c:f>
              <c:numCache>
                <c:formatCode>0%</c:formatCode>
                <c:ptCount val="3"/>
                <c:pt idx="0">
                  <c:v>0.3</c:v>
                </c:pt>
                <c:pt idx="1">
                  <c:v>0.28999999999999998</c:v>
                </c:pt>
                <c:pt idx="2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4FD-45BF-AE26-503852DF8577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stimme zu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Ich gehe davon aus, dass die
Arbeitszeiten zukünftig noch
flexibler geregelt werden.</c:v>
                </c:pt>
                <c:pt idx="1">
                  <c:v>Homeoffice wird zukünftig eine Selbst-
verständlichkeit in den Bereichen,
in denen es praktisch möglich ist.</c:v>
                </c:pt>
                <c:pt idx="2">
                  <c:v>Homeoffice wird zukünftig eine
wesentlich größere Rolle spielen
als vor der Corona-Pandemie.</c:v>
                </c:pt>
              </c:strCache>
            </c:strRef>
          </c:cat>
          <c:val>
            <c:numRef>
              <c:f>Tabelle1!$F$2:$F$4</c:f>
              <c:numCache>
                <c:formatCode>0%</c:formatCode>
                <c:ptCount val="3"/>
                <c:pt idx="0">
                  <c:v>0.4</c:v>
                </c:pt>
                <c:pt idx="1">
                  <c:v>0.53</c:v>
                </c:pt>
                <c:pt idx="2">
                  <c:v>0.66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4FD-45BF-AE26-503852DF857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82166080"/>
        <c:axId val="1453479136"/>
      </c:barChart>
      <c:catAx>
        <c:axId val="118216608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 algn="r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53479136"/>
        <c:crosses val="autoZero"/>
        <c:auto val="0"/>
        <c:lblAlgn val="ctr"/>
        <c:lblOffset val="1"/>
        <c:tickLblSkip val="1"/>
        <c:tickMarkSkip val="1"/>
        <c:noMultiLvlLbl val="0"/>
      </c:catAx>
      <c:valAx>
        <c:axId val="14534791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8216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2961772363457197E-2"/>
          <c:y val="0.87635227993396159"/>
          <c:w val="0.95703820989767585"/>
          <c:h val="0.12364761802519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Y-Werte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206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4.2145544459401711E-2"/>
                  <c:y val="-3.5913781002533014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40-439A-9C81-F20A0967FFC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t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plus"/>
            <c:errValType val="cust"/>
            <c:noEndCap val="0"/>
            <c:plus>
              <c:numLit>
                <c:formatCode>General</c:formatCode>
                <c:ptCount val="1"/>
                <c:pt idx="0">
                  <c:v>0</c:v>
                </c:pt>
              </c:numLit>
            </c:plus>
            <c:minus>
              <c:numLit>
                <c:formatCode>General</c:formatCode>
                <c:ptCount val="1"/>
                <c:pt idx="0">
                  <c:v>0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cust"/>
            <c:noEndCap val="0"/>
            <c:plus>
              <c:numRef>
                <c:f>Tabelle1!$C$2:$C$6</c:f>
                <c:numCache>
                  <c:formatCode>General</c:formatCode>
                  <c:ptCount val="5"/>
                  <c:pt idx="0">
                    <c:v>0.7</c:v>
                  </c:pt>
                  <c:pt idx="1">
                    <c:v>0.7</c:v>
                  </c:pt>
                  <c:pt idx="2">
                    <c:v>0.8</c:v>
                  </c:pt>
                  <c:pt idx="3">
                    <c:v>0.8</c:v>
                  </c:pt>
                  <c:pt idx="4">
                    <c:v>0.9</c:v>
                  </c:pt>
                </c:numCache>
              </c:numRef>
            </c:plus>
            <c:minus>
              <c:numRef>
                <c:f>Tabelle1!$C$2:$C$6</c:f>
                <c:numCache>
                  <c:formatCode>General</c:formatCode>
                  <c:ptCount val="5"/>
                  <c:pt idx="0">
                    <c:v>0.7</c:v>
                  </c:pt>
                  <c:pt idx="1">
                    <c:v>0.7</c:v>
                  </c:pt>
                  <c:pt idx="2">
                    <c:v>0.8</c:v>
                  </c:pt>
                  <c:pt idx="3">
                    <c:v>0.8</c:v>
                  </c:pt>
                  <c:pt idx="4">
                    <c:v>0.9</c:v>
                  </c:pt>
                </c:numCache>
              </c:numRef>
            </c:minus>
            <c:spPr>
              <a:noFill/>
              <a:ln w="9525" cap="flat" cmpd="sng" algn="ctr">
                <a:solidFill>
                  <a:srgbClr val="002060"/>
                </a:solidFill>
                <a:round/>
              </a:ln>
              <a:effectLst/>
            </c:spPr>
          </c:errBars>
          <c:xVal>
            <c:numRef>
              <c:f>Tabelle1!$A$2:$A$6</c:f>
              <c:numCache>
                <c:formatCode>General</c:formatCode>
                <c:ptCount val="5"/>
                <c:pt idx="0" formatCode="0.0">
                  <c:v>4</c:v>
                </c:pt>
                <c:pt idx="1">
                  <c:v>3.9</c:v>
                </c:pt>
                <c:pt idx="2">
                  <c:v>3.8</c:v>
                </c:pt>
                <c:pt idx="3">
                  <c:v>3.8</c:v>
                </c:pt>
                <c:pt idx="4">
                  <c:v>3.4</c:v>
                </c:pt>
              </c:numCache>
            </c:numRef>
          </c:xVal>
          <c:yVal>
            <c:numRef>
              <c:f>Tabelle1!$B$2:$B$6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040-439A-9C81-F20A0967FFC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1667727296"/>
        <c:axId val="1667728960"/>
      </c:scatterChart>
      <c:valAx>
        <c:axId val="1667727296"/>
        <c:scaling>
          <c:orientation val="minMax"/>
          <c:max val="5"/>
          <c:min val="2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400" b="1" dirty="0">
                    <a:solidFill>
                      <a:srgbClr val="002060"/>
                    </a:solidFill>
                  </a:rPr>
                  <a:t>Mittelwert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667728960"/>
        <c:crosses val="autoZero"/>
        <c:crossBetween val="midCat"/>
      </c:valAx>
      <c:valAx>
        <c:axId val="1667728960"/>
        <c:scaling>
          <c:orientation val="minMax"/>
          <c:max val="5.5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667727296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FDBDB-5AA7-4A90-B2F6-99BC9E663D82}" type="datetimeFigureOut">
              <a:rPr lang="de-DE" smtClean="0"/>
              <a:pPr/>
              <a:t>03.02.2021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D7C0D-EF4E-4C29-871B-D1B2EF9E5DD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8064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e-DE" dirty="0"/>
              <a:t>N=900, MW=4,1, SD=1,1</a:t>
            </a:r>
          </a:p>
          <a:p>
            <a:pPr marL="228600" indent="-228600">
              <a:buAutoNum type="arabicPeriod"/>
            </a:pPr>
            <a:r>
              <a:rPr lang="de-DE" dirty="0"/>
              <a:t>N=913, MW=4,4, SD=1,0</a:t>
            </a:r>
          </a:p>
          <a:p>
            <a:pPr marL="228600" indent="-228600">
              <a:buAutoNum type="arabicPeriod"/>
            </a:pPr>
            <a:r>
              <a:rPr lang="de-DE" dirty="0"/>
              <a:t>N=903, MW=4,5, SD=1,0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D7C0D-EF4E-4C29-871B-D1B2EF9E5DDF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9442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D7C0D-EF4E-4C29-871B-D1B2EF9E5DDF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1975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N=1.189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D7C0D-EF4E-4C29-871B-D1B2EF9E5DDF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8433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1. N=977, MW=4,5, SD=0,9</a:t>
            </a:r>
          </a:p>
          <a:p>
            <a:r>
              <a:rPr lang="de-DE" dirty="0"/>
              <a:t>2. N=976, MW=4,3, SD=1,0</a:t>
            </a:r>
          </a:p>
          <a:p>
            <a:r>
              <a:rPr lang="de-DE" dirty="0"/>
              <a:t>3. N=965, MW=3.9, SD=1.1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D7C0D-EF4E-4C29-871B-D1B2EF9E5DDF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2459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D7C0D-EF4E-4C29-871B-D1B2EF9E5DDF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1447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liennummernplatzhalter 5"/>
          <p:cNvSpPr txBox="1">
            <a:spLocks/>
          </p:cNvSpPr>
          <p:nvPr userDrawn="1"/>
        </p:nvSpPr>
        <p:spPr>
          <a:xfrm>
            <a:off x="7236296" y="4767263"/>
            <a:ext cx="147910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9712" y="51470"/>
            <a:ext cx="7056784" cy="972000"/>
          </a:xfrm>
        </p:spPr>
        <p:txBody>
          <a:bodyPr>
            <a:noAutofit/>
          </a:bodyPr>
          <a:lstStyle>
            <a:lvl1pPr>
              <a:defRPr sz="2800">
                <a:latin typeface="Source Sans Pro Black" panose="020B0803030403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611560" y="1347788"/>
            <a:ext cx="7920000" cy="3419475"/>
          </a:xfrm>
        </p:spPr>
        <p:txBody>
          <a:bodyPr/>
          <a:lstStyle>
            <a:lvl1pPr>
              <a:defRPr sz="2400">
                <a:latin typeface="Source Sans Pro" panose="020B0503030403020204" pitchFamily="34" charset="0"/>
              </a:defRPr>
            </a:lvl1pPr>
            <a:lvl2pPr>
              <a:defRPr sz="2400">
                <a:latin typeface="Source Sans Pro" panose="020B0503030403020204" pitchFamily="34" charset="0"/>
              </a:defRPr>
            </a:lvl2pPr>
            <a:lvl3pPr>
              <a:defRPr sz="2000">
                <a:latin typeface="Source Sans Pro" panose="020B0503030403020204" pitchFamily="34" charset="0"/>
              </a:defRPr>
            </a:lvl3pPr>
            <a:lvl4pPr>
              <a:defRPr sz="1800">
                <a:latin typeface="Source Sans Pro" panose="020B0503030403020204" pitchFamily="34" charset="0"/>
              </a:defRPr>
            </a:lvl4pPr>
            <a:lvl5pPr>
              <a:defRPr sz="1600"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DAB7E5E-4E62-48F0-89A4-22C972892670}"/>
              </a:ext>
            </a:extLst>
          </p:cNvPr>
          <p:cNvSpPr txBox="1"/>
          <p:nvPr userDrawn="1"/>
        </p:nvSpPr>
        <p:spPr>
          <a:xfrm>
            <a:off x="8100392" y="4767263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74D1FE3-FA53-446C-9F6D-5DF7B69FD886}"/>
              </a:ext>
            </a:extLst>
          </p:cNvPr>
          <p:cNvSpPr txBox="1"/>
          <p:nvPr userDrawn="1"/>
        </p:nvSpPr>
        <p:spPr>
          <a:xfrm>
            <a:off x="8506286" y="462987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2AC049F2-4390-4EA1-8AE8-87DCB53DE3C5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788830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0"/>
            <a:ext cx="9144000" cy="10595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928662" y="1553758"/>
            <a:ext cx="7715304" cy="101799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dirty="0"/>
              <a:t>Titel</a:t>
            </a:r>
            <a:br>
              <a:rPr lang="de-DE" dirty="0"/>
            </a:b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28662" y="2839643"/>
            <a:ext cx="7715304" cy="155377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Topic</a:t>
            </a:r>
          </a:p>
        </p:txBody>
      </p:sp>
      <p:sp>
        <p:nvSpPr>
          <p:cNvPr id="8" name="Datumsplatzhalter 3"/>
          <p:cNvSpPr txBox="1">
            <a:spLocks/>
          </p:cNvSpPr>
          <p:nvPr userDrawn="1"/>
        </p:nvSpPr>
        <p:spPr>
          <a:xfrm>
            <a:off x="857224" y="4767263"/>
            <a:ext cx="135732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0" name="Foliennummernplatzhalter 5"/>
          <p:cNvSpPr txBox="1">
            <a:spLocks/>
          </p:cNvSpPr>
          <p:nvPr userDrawn="1"/>
        </p:nvSpPr>
        <p:spPr>
          <a:xfrm>
            <a:off x="7236296" y="4767263"/>
            <a:ext cx="147910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9" name="Rechteck 18"/>
          <p:cNvSpPr/>
          <p:nvPr userDrawn="1"/>
        </p:nvSpPr>
        <p:spPr>
          <a:xfrm>
            <a:off x="0" y="5006579"/>
            <a:ext cx="9144000" cy="136922"/>
          </a:xfrm>
          <a:prstGeom prst="rect">
            <a:avLst/>
          </a:prstGeom>
          <a:solidFill>
            <a:srgbClr val="1935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02782"/>
            <a:ext cx="1945103" cy="85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svg"/><Relationship Id="rId7" Type="http://schemas.openxmlformats.org/officeDocument/2006/relationships/image" Target="../media/image12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svg"/><Relationship Id="rId7" Type="http://schemas.openxmlformats.org/officeDocument/2006/relationships/image" Target="../media/image36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16.svg"/><Relationship Id="rId5" Type="http://schemas.openxmlformats.org/officeDocument/2006/relationships/image" Target="../media/image34.svg"/><Relationship Id="rId10" Type="http://schemas.openxmlformats.org/officeDocument/2006/relationships/image" Target="../media/image15.png"/><Relationship Id="rId4" Type="http://schemas.openxmlformats.org/officeDocument/2006/relationships/image" Target="../media/image33.png"/><Relationship Id="rId9" Type="http://schemas.openxmlformats.org/officeDocument/2006/relationships/image" Target="../media/image1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7" Type="http://schemas.openxmlformats.org/officeDocument/2006/relationships/image" Target="../media/image44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" t="28324" b="31930"/>
          <a:stretch/>
        </p:blipFill>
        <p:spPr>
          <a:xfrm>
            <a:off x="-36512" y="1059582"/>
            <a:ext cx="9180512" cy="2362633"/>
          </a:xfrm>
          <a:prstGeom prst="rect">
            <a:avLst/>
          </a:prstGeom>
        </p:spPr>
      </p:pic>
      <p:sp>
        <p:nvSpPr>
          <p:cNvPr id="3" name="Titel 4"/>
          <p:cNvSpPr txBox="1">
            <a:spLocks/>
          </p:cNvSpPr>
          <p:nvPr/>
        </p:nvSpPr>
        <p:spPr>
          <a:xfrm>
            <a:off x="395536" y="3651870"/>
            <a:ext cx="8104414" cy="50405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e-DE" sz="2800" dirty="0">
                <a:solidFill>
                  <a:srgbClr val="00315E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Verwaltung aus dem Homeoffice</a:t>
            </a:r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395536" y="4204565"/>
            <a:ext cx="7960398" cy="8154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>
                <a:solidFill>
                  <a:srgbClr val="00206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erwünscht - erweitert - erfolgreich?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923EAA0-F91C-4109-BD43-943B141DDB24}"/>
              </a:ext>
            </a:extLst>
          </p:cNvPr>
          <p:cNvSpPr txBox="1">
            <a:spLocks/>
          </p:cNvSpPr>
          <p:nvPr/>
        </p:nvSpPr>
        <p:spPr>
          <a:xfrm>
            <a:off x="5940152" y="4486826"/>
            <a:ext cx="3203848" cy="50405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e-DE" sz="2000" dirty="0">
                <a:solidFill>
                  <a:srgbClr val="00315E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Prof. Dr. Isabella Proeller</a:t>
            </a:r>
          </a:p>
        </p:txBody>
      </p:sp>
    </p:spTree>
    <p:extLst>
      <p:ext uri="{BB962C8B-B14F-4D97-AF65-F5344CB8AC3E}">
        <p14:creationId xmlns:p14="http://schemas.microsoft.com/office/powerpoint/2010/main" val="2598495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398043-0851-45D9-A9F0-FA19A360E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Verwaltung aus dem Homeoffice</a:t>
            </a:r>
          </a:p>
        </p:txBody>
      </p:sp>
      <p:sp>
        <p:nvSpPr>
          <p:cNvPr id="4" name="Rectangle: Rounded Corners 152">
            <a:extLst>
              <a:ext uri="{FF2B5EF4-FFF2-40B4-BE49-F238E27FC236}">
                <a16:creationId xmlns:a16="http://schemas.microsoft.com/office/drawing/2014/main" id="{F570C952-A043-47CD-A951-F9C2BAF8818A}"/>
              </a:ext>
            </a:extLst>
          </p:cNvPr>
          <p:cNvSpPr/>
          <p:nvPr/>
        </p:nvSpPr>
        <p:spPr>
          <a:xfrm>
            <a:off x="5148064" y="3784432"/>
            <a:ext cx="3760692" cy="86685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r>
              <a:rPr lang="de-DE" sz="2400" b="1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910 </a:t>
            </a:r>
            <a:r>
              <a:rPr lang="de-DE" b="1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Mitarbeitende </a:t>
            </a:r>
          </a:p>
          <a:p>
            <a:pPr>
              <a:lnSpc>
                <a:spcPct val="100000"/>
              </a:lnSpc>
            </a:pPr>
            <a:r>
              <a:rPr lang="de-DE" b="1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ohne Personal-</a:t>
            </a:r>
            <a:br>
              <a:rPr lang="de-DE" b="1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</a:br>
            <a:r>
              <a:rPr lang="de-DE" b="1" dirty="0" err="1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verantwortung</a:t>
            </a:r>
            <a:endParaRPr lang="de-DE" b="1" dirty="0">
              <a:solidFill>
                <a:srgbClr val="F59C00"/>
              </a:solidFill>
              <a:latin typeface="Source Sans Pro Black" panose="020B0803030403020204" pitchFamily="34" charset="0"/>
              <a:ea typeface="Source Sans Pro Black" panose="020B0803030403020204" pitchFamily="34" charset="0"/>
            </a:endParaRPr>
          </a:p>
        </p:txBody>
      </p:sp>
      <p:sp>
        <p:nvSpPr>
          <p:cNvPr id="5" name="Rectangle: Rounded Corners 151">
            <a:extLst>
              <a:ext uri="{FF2B5EF4-FFF2-40B4-BE49-F238E27FC236}">
                <a16:creationId xmlns:a16="http://schemas.microsoft.com/office/drawing/2014/main" id="{0AA24902-5011-4D47-907A-6F8485A72A8C}"/>
              </a:ext>
            </a:extLst>
          </p:cNvPr>
          <p:cNvSpPr/>
          <p:nvPr/>
        </p:nvSpPr>
        <p:spPr>
          <a:xfrm>
            <a:off x="5148064" y="1315309"/>
            <a:ext cx="3760692" cy="86685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r>
              <a:rPr lang="de-DE" sz="2400" b="1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279 </a:t>
            </a:r>
            <a:r>
              <a:rPr lang="de-DE" b="1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Führungskräfte</a:t>
            </a:r>
            <a:endParaRPr lang="de-DE" sz="2000" b="1" dirty="0">
              <a:solidFill>
                <a:srgbClr val="F59C00"/>
              </a:solidFill>
              <a:latin typeface="Source Sans Pro Black" panose="020B0803030403020204" pitchFamily="34" charset="0"/>
              <a:ea typeface="Source Sans Pro Black" panose="020B0803030403020204" pitchFamily="34" charset="0"/>
            </a:endParaRPr>
          </a:p>
        </p:txBody>
      </p:sp>
      <p:grpSp>
        <p:nvGrpSpPr>
          <p:cNvPr id="6" name="Gruppieren 888">
            <a:extLst>
              <a:ext uri="{FF2B5EF4-FFF2-40B4-BE49-F238E27FC236}">
                <a16:creationId xmlns:a16="http://schemas.microsoft.com/office/drawing/2014/main" id="{F940BE3E-1C24-4C07-B9AC-C3554A44FD2F}"/>
              </a:ext>
            </a:extLst>
          </p:cNvPr>
          <p:cNvGrpSpPr/>
          <p:nvPr/>
        </p:nvGrpSpPr>
        <p:grpSpPr>
          <a:xfrm>
            <a:off x="8272970" y="481088"/>
            <a:ext cx="635786" cy="1992582"/>
            <a:chOff x="4957558" y="1156519"/>
            <a:chExt cx="1630127" cy="4732217"/>
          </a:xfrm>
        </p:grpSpPr>
        <p:sp>
          <p:nvSpPr>
            <p:cNvPr id="7" name="Freihandform: Form 888">
              <a:extLst>
                <a:ext uri="{FF2B5EF4-FFF2-40B4-BE49-F238E27FC236}">
                  <a16:creationId xmlns:a16="http://schemas.microsoft.com/office/drawing/2014/main" id="{9B9F4F35-B37E-481A-92BE-FE65EDB7ADCB}"/>
                </a:ext>
              </a:extLst>
            </p:cNvPr>
            <p:cNvSpPr/>
            <p:nvPr/>
          </p:nvSpPr>
          <p:spPr>
            <a:xfrm>
              <a:off x="5776912" y="1156519"/>
              <a:ext cx="590550" cy="800100"/>
            </a:xfrm>
            <a:custGeom>
              <a:avLst/>
              <a:gdLst>
                <a:gd name="connsiteX0" fmla="*/ 358902 w 590550"/>
                <a:gd name="connsiteY0" fmla="*/ 11056 h 800100"/>
                <a:gd name="connsiteX1" fmla="*/ 237077 w 590550"/>
                <a:gd name="connsiteY1" fmla="*/ 7246 h 800100"/>
                <a:gd name="connsiteX2" fmla="*/ 27241 w 590550"/>
                <a:gd name="connsiteY2" fmla="*/ 204508 h 800100"/>
                <a:gd name="connsiteX3" fmla="*/ 7144 w 590550"/>
                <a:gd name="connsiteY3" fmla="*/ 765721 h 800100"/>
                <a:gd name="connsiteX4" fmla="*/ 584359 w 590550"/>
                <a:gd name="connsiteY4" fmla="*/ 794296 h 800100"/>
                <a:gd name="connsiteX5" fmla="*/ 555879 w 590550"/>
                <a:gd name="connsiteY5" fmla="*/ 221272 h 800100"/>
                <a:gd name="connsiteX6" fmla="*/ 358902 w 590550"/>
                <a:gd name="connsiteY6" fmla="*/ 11056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800100">
                  <a:moveTo>
                    <a:pt x="358902" y="11056"/>
                  </a:moveTo>
                  <a:lnTo>
                    <a:pt x="237077" y="7246"/>
                  </a:lnTo>
                  <a:cubicBezTo>
                    <a:pt x="124778" y="3721"/>
                    <a:pt x="30861" y="92018"/>
                    <a:pt x="27241" y="204508"/>
                  </a:cubicBezTo>
                  <a:lnTo>
                    <a:pt x="7144" y="765721"/>
                  </a:lnTo>
                  <a:lnTo>
                    <a:pt x="584359" y="794296"/>
                  </a:lnTo>
                  <a:lnTo>
                    <a:pt x="555879" y="221272"/>
                  </a:lnTo>
                  <a:cubicBezTo>
                    <a:pt x="559403" y="108687"/>
                    <a:pt x="471297" y="14580"/>
                    <a:pt x="358902" y="11056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" name="Freihandform: Form 889">
              <a:extLst>
                <a:ext uri="{FF2B5EF4-FFF2-40B4-BE49-F238E27FC236}">
                  <a16:creationId xmlns:a16="http://schemas.microsoft.com/office/drawing/2014/main" id="{05C44525-AEF0-4B36-B0F7-4C3345259619}"/>
                </a:ext>
              </a:extLst>
            </p:cNvPr>
            <p:cNvSpPr/>
            <p:nvPr/>
          </p:nvSpPr>
          <p:spPr>
            <a:xfrm>
              <a:off x="5871722" y="5643372"/>
              <a:ext cx="447675" cy="238125"/>
            </a:xfrm>
            <a:custGeom>
              <a:avLst/>
              <a:gdLst>
                <a:gd name="connsiteX0" fmla="*/ 225135 w 447675"/>
                <a:gd name="connsiteY0" fmla="*/ 7144 h 238125"/>
                <a:gd name="connsiteX1" fmla="*/ 114835 w 447675"/>
                <a:gd name="connsiteY1" fmla="*/ 129064 h 238125"/>
                <a:gd name="connsiteX2" fmla="*/ 10346 w 447675"/>
                <a:gd name="connsiteY2" fmla="*/ 239363 h 238125"/>
                <a:gd name="connsiteX3" fmla="*/ 164175 w 447675"/>
                <a:gd name="connsiteY3" fmla="*/ 239363 h 238125"/>
                <a:gd name="connsiteX4" fmla="*/ 410872 w 447675"/>
                <a:gd name="connsiteY4" fmla="*/ 239363 h 238125"/>
                <a:gd name="connsiteX5" fmla="*/ 440495 w 447675"/>
                <a:gd name="connsiteY5" fmla="*/ 207931 h 238125"/>
                <a:gd name="connsiteX6" fmla="*/ 410872 w 447675"/>
                <a:gd name="connsiteY6" fmla="*/ 15812 h 238125"/>
                <a:gd name="connsiteX7" fmla="*/ 225135 w 447675"/>
                <a:gd name="connsiteY7" fmla="*/ 7144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7675" h="238125">
                  <a:moveTo>
                    <a:pt x="225135" y="7144"/>
                  </a:moveTo>
                  <a:cubicBezTo>
                    <a:pt x="225135" y="7144"/>
                    <a:pt x="137981" y="126206"/>
                    <a:pt x="114835" y="129064"/>
                  </a:cubicBezTo>
                  <a:cubicBezTo>
                    <a:pt x="-21372" y="146113"/>
                    <a:pt x="10346" y="239363"/>
                    <a:pt x="10346" y="239363"/>
                  </a:cubicBezTo>
                  <a:cubicBezTo>
                    <a:pt x="10346" y="239363"/>
                    <a:pt x="36445" y="239363"/>
                    <a:pt x="164175" y="239363"/>
                  </a:cubicBezTo>
                  <a:cubicBezTo>
                    <a:pt x="262854" y="239363"/>
                    <a:pt x="328291" y="239744"/>
                    <a:pt x="410872" y="239363"/>
                  </a:cubicBezTo>
                  <a:cubicBezTo>
                    <a:pt x="426874" y="239268"/>
                    <a:pt x="440114" y="223933"/>
                    <a:pt x="440495" y="207931"/>
                  </a:cubicBezTo>
                  <a:cubicBezTo>
                    <a:pt x="442972" y="105251"/>
                    <a:pt x="410872" y="15812"/>
                    <a:pt x="410872" y="15812"/>
                  </a:cubicBezTo>
                  <a:lnTo>
                    <a:pt x="225135" y="7144"/>
                  </a:lnTo>
                  <a:close/>
                </a:path>
              </a:pathLst>
            </a:custGeom>
            <a:solidFill>
              <a:srgbClr val="EB8C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" name="Freihandform: Form 890">
              <a:extLst>
                <a:ext uri="{FF2B5EF4-FFF2-40B4-BE49-F238E27FC236}">
                  <a16:creationId xmlns:a16="http://schemas.microsoft.com/office/drawing/2014/main" id="{86D6DDAB-292F-4A29-B731-4D69BD99E78F}"/>
                </a:ext>
              </a:extLst>
            </p:cNvPr>
            <p:cNvSpPr/>
            <p:nvPr/>
          </p:nvSpPr>
          <p:spPr>
            <a:xfrm>
              <a:off x="6218491" y="5738717"/>
              <a:ext cx="95250" cy="142875"/>
            </a:xfrm>
            <a:custGeom>
              <a:avLst/>
              <a:gdLst>
                <a:gd name="connsiteX0" fmla="*/ 7144 w 95250"/>
                <a:gd name="connsiteY0" fmla="*/ 144209 h 142875"/>
                <a:gd name="connsiteX1" fmla="*/ 64199 w 95250"/>
                <a:gd name="connsiteY1" fmla="*/ 144018 h 142875"/>
                <a:gd name="connsiteX2" fmla="*/ 93821 w 95250"/>
                <a:gd name="connsiteY2" fmla="*/ 112586 h 142875"/>
                <a:gd name="connsiteX3" fmla="*/ 89440 w 95250"/>
                <a:gd name="connsiteY3" fmla="*/ 7144 h 142875"/>
                <a:gd name="connsiteX4" fmla="*/ 7144 w 95250"/>
                <a:gd name="connsiteY4" fmla="*/ 144209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142875">
                  <a:moveTo>
                    <a:pt x="7144" y="144209"/>
                  </a:moveTo>
                  <a:cubicBezTo>
                    <a:pt x="25622" y="144209"/>
                    <a:pt x="44387" y="144113"/>
                    <a:pt x="64199" y="144018"/>
                  </a:cubicBezTo>
                  <a:cubicBezTo>
                    <a:pt x="80201" y="143923"/>
                    <a:pt x="93441" y="128588"/>
                    <a:pt x="93821" y="112586"/>
                  </a:cubicBezTo>
                  <a:cubicBezTo>
                    <a:pt x="95536" y="40196"/>
                    <a:pt x="98679" y="39719"/>
                    <a:pt x="89440" y="7144"/>
                  </a:cubicBezTo>
                  <a:cubicBezTo>
                    <a:pt x="48863" y="46958"/>
                    <a:pt x="10859" y="107728"/>
                    <a:pt x="7144" y="144209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891">
              <a:extLst>
                <a:ext uri="{FF2B5EF4-FFF2-40B4-BE49-F238E27FC236}">
                  <a16:creationId xmlns:a16="http://schemas.microsoft.com/office/drawing/2014/main" id="{D4350BE6-4843-4509-9093-CDD3EDF66F0D}"/>
                </a:ext>
              </a:extLst>
            </p:cNvPr>
            <p:cNvSpPr/>
            <p:nvPr/>
          </p:nvSpPr>
          <p:spPr>
            <a:xfrm>
              <a:off x="5871627" y="5762054"/>
              <a:ext cx="228600" cy="123825"/>
            </a:xfrm>
            <a:custGeom>
              <a:avLst/>
              <a:gdLst>
                <a:gd name="connsiteX0" fmla="*/ 122074 w 228600"/>
                <a:gd name="connsiteY0" fmla="*/ 7144 h 123825"/>
                <a:gd name="connsiteX1" fmla="*/ 114835 w 228600"/>
                <a:gd name="connsiteY1" fmla="*/ 10382 h 123825"/>
                <a:gd name="connsiteX2" fmla="*/ 10346 w 228600"/>
                <a:gd name="connsiteY2" fmla="*/ 120682 h 123825"/>
                <a:gd name="connsiteX3" fmla="*/ 164175 w 228600"/>
                <a:gd name="connsiteY3" fmla="*/ 120682 h 123825"/>
                <a:gd name="connsiteX4" fmla="*/ 223897 w 228600"/>
                <a:gd name="connsiteY4" fmla="*/ 120682 h 123825"/>
                <a:gd name="connsiteX5" fmla="*/ 122074 w 228600"/>
                <a:gd name="connsiteY5" fmla="*/ 714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600" h="123825">
                  <a:moveTo>
                    <a:pt x="122074" y="7144"/>
                  </a:moveTo>
                  <a:cubicBezTo>
                    <a:pt x="119312" y="8858"/>
                    <a:pt x="116836" y="10192"/>
                    <a:pt x="114835" y="10382"/>
                  </a:cubicBezTo>
                  <a:cubicBezTo>
                    <a:pt x="-21372" y="27432"/>
                    <a:pt x="10346" y="120682"/>
                    <a:pt x="10346" y="120682"/>
                  </a:cubicBezTo>
                  <a:cubicBezTo>
                    <a:pt x="10346" y="120682"/>
                    <a:pt x="36445" y="120682"/>
                    <a:pt x="164175" y="120682"/>
                  </a:cubicBezTo>
                  <a:cubicBezTo>
                    <a:pt x="175224" y="120682"/>
                    <a:pt x="213610" y="120682"/>
                    <a:pt x="223897" y="120682"/>
                  </a:cubicBezTo>
                  <a:cubicBezTo>
                    <a:pt x="221420" y="96298"/>
                    <a:pt x="196179" y="11716"/>
                    <a:pt x="122074" y="714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" name="Freihandform: Form 892">
              <a:extLst>
                <a:ext uri="{FF2B5EF4-FFF2-40B4-BE49-F238E27FC236}">
                  <a16:creationId xmlns:a16="http://schemas.microsoft.com/office/drawing/2014/main" id="{2F12A8CA-F0D4-45C7-AB68-CE0D8BE20BE3}"/>
                </a:ext>
              </a:extLst>
            </p:cNvPr>
            <p:cNvSpPr/>
            <p:nvPr/>
          </p:nvSpPr>
          <p:spPr>
            <a:xfrm>
              <a:off x="5305901" y="3142393"/>
              <a:ext cx="1171575" cy="2524125"/>
            </a:xfrm>
            <a:custGeom>
              <a:avLst/>
              <a:gdLst>
                <a:gd name="connsiteX0" fmla="*/ 1115187 w 1171575"/>
                <a:gd name="connsiteY0" fmla="*/ 23527 h 2524125"/>
                <a:gd name="connsiteX1" fmla="*/ 320612 w 1171575"/>
                <a:gd name="connsiteY1" fmla="*/ 7144 h 2524125"/>
                <a:gd name="connsiteX2" fmla="*/ 233553 w 1171575"/>
                <a:gd name="connsiteY2" fmla="*/ 609505 h 2524125"/>
                <a:gd name="connsiteX3" fmla="*/ 85439 w 1171575"/>
                <a:gd name="connsiteY3" fmla="*/ 1489234 h 2524125"/>
                <a:gd name="connsiteX4" fmla="*/ 7144 w 1171575"/>
                <a:gd name="connsiteY4" fmla="*/ 2516886 h 2524125"/>
                <a:gd name="connsiteX5" fmla="*/ 210408 w 1171575"/>
                <a:gd name="connsiteY5" fmla="*/ 2525554 h 2524125"/>
                <a:gd name="connsiteX6" fmla="*/ 320707 w 1171575"/>
                <a:gd name="connsiteY6" fmla="*/ 1927479 h 2524125"/>
                <a:gd name="connsiteX7" fmla="*/ 361379 w 1171575"/>
                <a:gd name="connsiteY7" fmla="*/ 1489139 h 2524125"/>
                <a:gd name="connsiteX8" fmla="*/ 691039 w 1171575"/>
                <a:gd name="connsiteY8" fmla="*/ 592741 h 2524125"/>
                <a:gd name="connsiteX9" fmla="*/ 777621 w 1171575"/>
                <a:gd name="connsiteY9" fmla="*/ 1495330 h 2524125"/>
                <a:gd name="connsiteX10" fmla="*/ 786765 w 1171575"/>
                <a:gd name="connsiteY10" fmla="*/ 2508123 h 2524125"/>
                <a:gd name="connsiteX11" fmla="*/ 979837 w 1171575"/>
                <a:gd name="connsiteY11" fmla="*/ 2522601 h 2524125"/>
                <a:gd name="connsiteX12" fmla="*/ 1081754 w 1171575"/>
                <a:gd name="connsiteY12" fmla="*/ 1522952 h 2524125"/>
                <a:gd name="connsiteX13" fmla="*/ 1072515 w 1171575"/>
                <a:gd name="connsiteY13" fmla="*/ 1274159 h 2524125"/>
                <a:gd name="connsiteX14" fmla="*/ 1165670 w 1171575"/>
                <a:gd name="connsiteY14" fmla="*/ 368141 h 2524125"/>
                <a:gd name="connsiteX15" fmla="*/ 1115187 w 1171575"/>
                <a:gd name="connsiteY15" fmla="*/ 23527 h 2524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1575" h="2524125">
                  <a:moveTo>
                    <a:pt x="1115187" y="23527"/>
                  </a:moveTo>
                  <a:cubicBezTo>
                    <a:pt x="849821" y="28480"/>
                    <a:pt x="584645" y="32575"/>
                    <a:pt x="320612" y="7144"/>
                  </a:cubicBezTo>
                  <a:lnTo>
                    <a:pt x="233553" y="609505"/>
                  </a:lnTo>
                  <a:cubicBezTo>
                    <a:pt x="233553" y="609505"/>
                    <a:pt x="103823" y="1387888"/>
                    <a:pt x="85439" y="1489234"/>
                  </a:cubicBezTo>
                  <a:cubicBezTo>
                    <a:pt x="67056" y="1590580"/>
                    <a:pt x="7144" y="2516886"/>
                    <a:pt x="7144" y="2516886"/>
                  </a:cubicBezTo>
                  <a:lnTo>
                    <a:pt x="210408" y="2525554"/>
                  </a:lnTo>
                  <a:cubicBezTo>
                    <a:pt x="210408" y="2525554"/>
                    <a:pt x="286417" y="2156079"/>
                    <a:pt x="320707" y="1927479"/>
                  </a:cubicBezTo>
                  <a:cubicBezTo>
                    <a:pt x="338138" y="1811369"/>
                    <a:pt x="345662" y="1532382"/>
                    <a:pt x="361379" y="1489139"/>
                  </a:cubicBezTo>
                  <a:cubicBezTo>
                    <a:pt x="396240" y="1392650"/>
                    <a:pt x="653225" y="695230"/>
                    <a:pt x="691039" y="592741"/>
                  </a:cubicBezTo>
                  <a:cubicBezTo>
                    <a:pt x="723138" y="908304"/>
                    <a:pt x="777621" y="1449896"/>
                    <a:pt x="777621" y="1495330"/>
                  </a:cubicBezTo>
                  <a:cubicBezTo>
                    <a:pt x="777621" y="1559814"/>
                    <a:pt x="786765" y="2508123"/>
                    <a:pt x="786765" y="2508123"/>
                  </a:cubicBezTo>
                  <a:lnTo>
                    <a:pt x="979837" y="2522601"/>
                  </a:lnTo>
                  <a:cubicBezTo>
                    <a:pt x="1056799" y="1989868"/>
                    <a:pt x="1091565" y="1624013"/>
                    <a:pt x="1081754" y="1522952"/>
                  </a:cubicBezTo>
                  <a:cubicBezTo>
                    <a:pt x="1079087" y="1495425"/>
                    <a:pt x="1072515" y="1274159"/>
                    <a:pt x="1072515" y="1274159"/>
                  </a:cubicBezTo>
                  <a:cubicBezTo>
                    <a:pt x="1072515" y="1274159"/>
                    <a:pt x="1167003" y="432625"/>
                    <a:pt x="1165670" y="368141"/>
                  </a:cubicBezTo>
                  <a:cubicBezTo>
                    <a:pt x="1161955" y="200311"/>
                    <a:pt x="1135380" y="86868"/>
                    <a:pt x="1115187" y="2352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" name="Freihandform: Form 893">
              <a:extLst>
                <a:ext uri="{FF2B5EF4-FFF2-40B4-BE49-F238E27FC236}">
                  <a16:creationId xmlns:a16="http://schemas.microsoft.com/office/drawing/2014/main" id="{24BE97C9-4B04-49D7-AE18-5AD1713A30AB}"/>
                </a:ext>
              </a:extLst>
            </p:cNvPr>
            <p:cNvSpPr/>
            <p:nvPr/>
          </p:nvSpPr>
          <p:spPr>
            <a:xfrm>
              <a:off x="5597747" y="3142393"/>
              <a:ext cx="876300" cy="2524125"/>
            </a:xfrm>
            <a:custGeom>
              <a:avLst/>
              <a:gdLst>
                <a:gd name="connsiteX0" fmla="*/ 823341 w 876300"/>
                <a:gd name="connsiteY0" fmla="*/ 23527 h 2524125"/>
                <a:gd name="connsiteX1" fmla="*/ 28765 w 876300"/>
                <a:gd name="connsiteY1" fmla="*/ 7144 h 2524125"/>
                <a:gd name="connsiteX2" fmla="*/ 7144 w 876300"/>
                <a:gd name="connsiteY2" fmla="*/ 156496 h 2524125"/>
                <a:gd name="connsiteX3" fmla="*/ 442817 w 876300"/>
                <a:gd name="connsiteY3" fmla="*/ 189738 h 2524125"/>
                <a:gd name="connsiteX4" fmla="*/ 660749 w 876300"/>
                <a:gd name="connsiteY4" fmla="*/ 336328 h 2524125"/>
                <a:gd name="connsiteX5" fmla="*/ 719328 w 876300"/>
                <a:gd name="connsiteY5" fmla="*/ 607028 h 2524125"/>
                <a:gd name="connsiteX6" fmla="*/ 709613 w 876300"/>
                <a:gd name="connsiteY6" fmla="*/ 870775 h 2524125"/>
                <a:gd name="connsiteX7" fmla="*/ 704469 w 876300"/>
                <a:gd name="connsiteY7" fmla="*/ 1263491 h 2524125"/>
                <a:gd name="connsiteX8" fmla="*/ 622173 w 876300"/>
                <a:gd name="connsiteY8" fmla="*/ 2134076 h 2524125"/>
                <a:gd name="connsiteX9" fmla="*/ 494824 w 876300"/>
                <a:gd name="connsiteY9" fmla="*/ 2507266 h 2524125"/>
                <a:gd name="connsiteX10" fmla="*/ 494824 w 876300"/>
                <a:gd name="connsiteY10" fmla="*/ 2508123 h 2524125"/>
                <a:gd name="connsiteX11" fmla="*/ 687896 w 876300"/>
                <a:gd name="connsiteY11" fmla="*/ 2522601 h 2524125"/>
                <a:gd name="connsiteX12" fmla="*/ 789813 w 876300"/>
                <a:gd name="connsiteY12" fmla="*/ 1522952 h 2524125"/>
                <a:gd name="connsiteX13" fmla="*/ 780574 w 876300"/>
                <a:gd name="connsiteY13" fmla="*/ 1274159 h 2524125"/>
                <a:gd name="connsiteX14" fmla="*/ 873728 w 876300"/>
                <a:gd name="connsiteY14" fmla="*/ 368141 h 2524125"/>
                <a:gd name="connsiteX15" fmla="*/ 823341 w 876300"/>
                <a:gd name="connsiteY15" fmla="*/ 23527 h 2524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76300" h="2524125">
                  <a:moveTo>
                    <a:pt x="823341" y="23527"/>
                  </a:moveTo>
                  <a:cubicBezTo>
                    <a:pt x="557974" y="28480"/>
                    <a:pt x="292798" y="32575"/>
                    <a:pt x="28765" y="7144"/>
                  </a:cubicBezTo>
                  <a:lnTo>
                    <a:pt x="7144" y="156496"/>
                  </a:lnTo>
                  <a:cubicBezTo>
                    <a:pt x="153543" y="144780"/>
                    <a:pt x="305753" y="151638"/>
                    <a:pt x="442817" y="189738"/>
                  </a:cubicBezTo>
                  <a:cubicBezTo>
                    <a:pt x="528542" y="213646"/>
                    <a:pt x="614744" y="256413"/>
                    <a:pt x="660749" y="336328"/>
                  </a:cubicBezTo>
                  <a:cubicBezTo>
                    <a:pt x="707327" y="417386"/>
                    <a:pt x="716852" y="515303"/>
                    <a:pt x="719328" y="607028"/>
                  </a:cubicBezTo>
                  <a:cubicBezTo>
                    <a:pt x="721614" y="695230"/>
                    <a:pt x="712470" y="782764"/>
                    <a:pt x="709613" y="870775"/>
                  </a:cubicBezTo>
                  <a:cubicBezTo>
                    <a:pt x="705326" y="1001554"/>
                    <a:pt x="708184" y="1132618"/>
                    <a:pt x="704469" y="1263491"/>
                  </a:cubicBezTo>
                  <a:cubicBezTo>
                    <a:pt x="696182" y="1555814"/>
                    <a:pt x="670465" y="1845659"/>
                    <a:pt x="622173" y="2134076"/>
                  </a:cubicBezTo>
                  <a:cubicBezTo>
                    <a:pt x="599885" y="2267236"/>
                    <a:pt x="562547" y="2396681"/>
                    <a:pt x="494824" y="2507266"/>
                  </a:cubicBezTo>
                  <a:cubicBezTo>
                    <a:pt x="494824" y="2507742"/>
                    <a:pt x="494824" y="2508123"/>
                    <a:pt x="494824" y="2508123"/>
                  </a:cubicBezTo>
                  <a:lnTo>
                    <a:pt x="687896" y="2522601"/>
                  </a:lnTo>
                  <a:cubicBezTo>
                    <a:pt x="764857" y="1989868"/>
                    <a:pt x="799624" y="1624013"/>
                    <a:pt x="789813" y="1522952"/>
                  </a:cubicBezTo>
                  <a:cubicBezTo>
                    <a:pt x="787146" y="1495425"/>
                    <a:pt x="780574" y="1274159"/>
                    <a:pt x="780574" y="1274159"/>
                  </a:cubicBezTo>
                  <a:cubicBezTo>
                    <a:pt x="780574" y="1274159"/>
                    <a:pt x="875062" y="432625"/>
                    <a:pt x="873728" y="368141"/>
                  </a:cubicBezTo>
                  <a:cubicBezTo>
                    <a:pt x="870109" y="200311"/>
                    <a:pt x="843534" y="86868"/>
                    <a:pt x="823341" y="23527"/>
                  </a:cubicBezTo>
                  <a:close/>
                </a:path>
              </a:pathLst>
            </a:custGeom>
            <a:solidFill>
              <a:schemeClr val="accent3">
                <a:lumMod val="75000"/>
                <a:alpha val="2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ihandform: Form 894">
              <a:extLst>
                <a:ext uri="{FF2B5EF4-FFF2-40B4-BE49-F238E27FC236}">
                  <a16:creationId xmlns:a16="http://schemas.microsoft.com/office/drawing/2014/main" id="{12459D5A-F0E9-4A7B-830F-57C2FEFEA20A}"/>
                </a:ext>
              </a:extLst>
            </p:cNvPr>
            <p:cNvSpPr/>
            <p:nvPr/>
          </p:nvSpPr>
          <p:spPr>
            <a:xfrm>
              <a:off x="5305806" y="3598928"/>
              <a:ext cx="695325" cy="2066925"/>
            </a:xfrm>
            <a:custGeom>
              <a:avLst/>
              <a:gdLst>
                <a:gd name="connsiteX0" fmla="*/ 308515 w 695325"/>
                <a:gd name="connsiteY0" fmla="*/ 777524 h 2066925"/>
                <a:gd name="connsiteX1" fmla="*/ 247269 w 695325"/>
                <a:gd name="connsiteY1" fmla="*/ 1083277 h 2066925"/>
                <a:gd name="connsiteX2" fmla="*/ 7144 w 695325"/>
                <a:gd name="connsiteY2" fmla="*/ 2060351 h 2066925"/>
                <a:gd name="connsiteX3" fmla="*/ 210407 w 695325"/>
                <a:gd name="connsiteY3" fmla="*/ 2069019 h 2066925"/>
                <a:gd name="connsiteX4" fmla="*/ 320707 w 695325"/>
                <a:gd name="connsiteY4" fmla="*/ 1470944 h 2066925"/>
                <a:gd name="connsiteX5" fmla="*/ 361379 w 695325"/>
                <a:gd name="connsiteY5" fmla="*/ 1032604 h 2066925"/>
                <a:gd name="connsiteX6" fmla="*/ 691039 w 695325"/>
                <a:gd name="connsiteY6" fmla="*/ 136206 h 2066925"/>
                <a:gd name="connsiteX7" fmla="*/ 693801 w 695325"/>
                <a:gd name="connsiteY7" fmla="*/ 7237 h 2066925"/>
                <a:gd name="connsiteX8" fmla="*/ 308515 w 695325"/>
                <a:gd name="connsiteY8" fmla="*/ 777524 h 206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5" h="2066925">
                  <a:moveTo>
                    <a:pt x="308515" y="777524"/>
                  </a:moveTo>
                  <a:cubicBezTo>
                    <a:pt x="274796" y="877632"/>
                    <a:pt x="261080" y="979073"/>
                    <a:pt x="247269" y="1083277"/>
                  </a:cubicBezTo>
                  <a:cubicBezTo>
                    <a:pt x="151257" y="1812130"/>
                    <a:pt x="7144" y="2060351"/>
                    <a:pt x="7144" y="2060351"/>
                  </a:cubicBezTo>
                  <a:lnTo>
                    <a:pt x="210407" y="2069019"/>
                  </a:lnTo>
                  <a:cubicBezTo>
                    <a:pt x="210407" y="2069019"/>
                    <a:pt x="286417" y="1699544"/>
                    <a:pt x="320707" y="1470944"/>
                  </a:cubicBezTo>
                  <a:cubicBezTo>
                    <a:pt x="338138" y="1354834"/>
                    <a:pt x="345662" y="1075847"/>
                    <a:pt x="361379" y="1032604"/>
                  </a:cubicBezTo>
                  <a:cubicBezTo>
                    <a:pt x="396240" y="936115"/>
                    <a:pt x="653224" y="238695"/>
                    <a:pt x="691039" y="136206"/>
                  </a:cubicBezTo>
                  <a:cubicBezTo>
                    <a:pt x="701135" y="235552"/>
                    <a:pt x="696754" y="8285"/>
                    <a:pt x="693801" y="7237"/>
                  </a:cubicBezTo>
                  <a:cubicBezTo>
                    <a:pt x="668560" y="-2097"/>
                    <a:pt x="338328" y="689037"/>
                    <a:pt x="308515" y="777524"/>
                  </a:cubicBezTo>
                  <a:close/>
                </a:path>
              </a:pathLst>
            </a:custGeom>
            <a:solidFill>
              <a:schemeClr val="accent3">
                <a:lumMod val="75000"/>
                <a:alpha val="2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ihandform: Form 895">
              <a:extLst>
                <a:ext uri="{FF2B5EF4-FFF2-40B4-BE49-F238E27FC236}">
                  <a16:creationId xmlns:a16="http://schemas.microsoft.com/office/drawing/2014/main" id="{AA0A105D-33BC-4E44-9CE7-45524575F0C9}"/>
                </a:ext>
              </a:extLst>
            </p:cNvPr>
            <p:cNvSpPr/>
            <p:nvPr/>
          </p:nvSpPr>
          <p:spPr>
            <a:xfrm>
              <a:off x="5410679" y="1883759"/>
              <a:ext cx="542925" cy="1009650"/>
            </a:xfrm>
            <a:custGeom>
              <a:avLst/>
              <a:gdLst>
                <a:gd name="connsiteX0" fmla="*/ 228216 w 542925"/>
                <a:gd name="connsiteY0" fmla="*/ 768858 h 1009650"/>
                <a:gd name="connsiteX1" fmla="*/ 261934 w 542925"/>
                <a:gd name="connsiteY1" fmla="*/ 620268 h 1009650"/>
                <a:gd name="connsiteX2" fmla="*/ 326133 w 542925"/>
                <a:gd name="connsiteY2" fmla="*/ 7144 h 1009650"/>
                <a:gd name="connsiteX3" fmla="*/ 172304 w 542925"/>
                <a:gd name="connsiteY3" fmla="*/ 102965 h 1009650"/>
                <a:gd name="connsiteX4" fmla="*/ 14855 w 542925"/>
                <a:gd name="connsiteY4" fmla="*/ 781812 h 1009650"/>
                <a:gd name="connsiteX5" fmla="*/ 56766 w 542925"/>
                <a:gd name="connsiteY5" fmla="*/ 935641 h 1009650"/>
                <a:gd name="connsiteX6" fmla="*/ 541588 w 542925"/>
                <a:gd name="connsiteY6" fmla="*/ 1010222 h 1009650"/>
                <a:gd name="connsiteX7" fmla="*/ 537207 w 542925"/>
                <a:gd name="connsiteY7" fmla="*/ 856298 h 1009650"/>
                <a:gd name="connsiteX8" fmla="*/ 228216 w 542925"/>
                <a:gd name="connsiteY8" fmla="*/ 768858 h 100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1009650">
                  <a:moveTo>
                    <a:pt x="228216" y="768858"/>
                  </a:moveTo>
                  <a:lnTo>
                    <a:pt x="261934" y="620268"/>
                  </a:lnTo>
                  <a:lnTo>
                    <a:pt x="326133" y="7144"/>
                  </a:lnTo>
                  <a:cubicBezTo>
                    <a:pt x="326133" y="7144"/>
                    <a:pt x="195450" y="30385"/>
                    <a:pt x="172304" y="102965"/>
                  </a:cubicBezTo>
                  <a:cubicBezTo>
                    <a:pt x="154302" y="159163"/>
                    <a:pt x="91436" y="329756"/>
                    <a:pt x="14855" y="781812"/>
                  </a:cubicBezTo>
                  <a:cubicBezTo>
                    <a:pt x="-3147" y="887921"/>
                    <a:pt x="10188" y="912305"/>
                    <a:pt x="56766" y="935641"/>
                  </a:cubicBezTo>
                  <a:cubicBezTo>
                    <a:pt x="103343" y="958977"/>
                    <a:pt x="302320" y="992505"/>
                    <a:pt x="541588" y="1010222"/>
                  </a:cubicBezTo>
                  <a:lnTo>
                    <a:pt x="537207" y="856298"/>
                  </a:lnTo>
                  <a:lnTo>
                    <a:pt x="228216" y="768858"/>
                  </a:ln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ihandform: Form 896">
              <a:extLst>
                <a:ext uri="{FF2B5EF4-FFF2-40B4-BE49-F238E27FC236}">
                  <a16:creationId xmlns:a16="http://schemas.microsoft.com/office/drawing/2014/main" id="{E803CDE3-5C47-44B1-BB77-3B1A1DC1E9AB}"/>
                </a:ext>
              </a:extLst>
            </p:cNvPr>
            <p:cNvSpPr/>
            <p:nvPr/>
          </p:nvSpPr>
          <p:spPr>
            <a:xfrm>
              <a:off x="5590317" y="1840427"/>
              <a:ext cx="904875" cy="1476375"/>
            </a:xfrm>
            <a:custGeom>
              <a:avLst/>
              <a:gdLst>
                <a:gd name="connsiteX0" fmla="*/ 898493 w 904875"/>
                <a:gd name="connsiteY0" fmla="*/ 76574 h 1476375"/>
                <a:gd name="connsiteX1" fmla="*/ 77629 w 904875"/>
                <a:gd name="connsiteY1" fmla="*/ 74574 h 1476375"/>
                <a:gd name="connsiteX2" fmla="*/ 95726 w 904875"/>
                <a:gd name="connsiteY2" fmla="*/ 330225 h 1476375"/>
                <a:gd name="connsiteX3" fmla="*/ 67723 w 904875"/>
                <a:gd name="connsiteY3" fmla="*/ 702653 h 1476375"/>
                <a:gd name="connsiteX4" fmla="*/ 7144 w 904875"/>
                <a:gd name="connsiteY4" fmla="*/ 1472939 h 1476375"/>
                <a:gd name="connsiteX5" fmla="*/ 860679 w 904875"/>
                <a:gd name="connsiteY5" fmla="*/ 1429410 h 1476375"/>
                <a:gd name="connsiteX6" fmla="*/ 800100 w 904875"/>
                <a:gd name="connsiteY6" fmla="*/ 815714 h 1476375"/>
                <a:gd name="connsiteX7" fmla="*/ 898493 w 904875"/>
                <a:gd name="connsiteY7" fmla="*/ 76574 h 147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4875" h="1476375">
                  <a:moveTo>
                    <a:pt x="898493" y="76574"/>
                  </a:moveTo>
                  <a:cubicBezTo>
                    <a:pt x="898493" y="76574"/>
                    <a:pt x="437864" y="-78302"/>
                    <a:pt x="77629" y="74574"/>
                  </a:cubicBezTo>
                  <a:lnTo>
                    <a:pt x="95726" y="330225"/>
                  </a:lnTo>
                  <a:lnTo>
                    <a:pt x="67723" y="702653"/>
                  </a:lnTo>
                  <a:lnTo>
                    <a:pt x="7144" y="1472939"/>
                  </a:lnTo>
                  <a:lnTo>
                    <a:pt x="860679" y="1429410"/>
                  </a:lnTo>
                  <a:cubicBezTo>
                    <a:pt x="860679" y="1429410"/>
                    <a:pt x="788098" y="1078128"/>
                    <a:pt x="800100" y="815714"/>
                  </a:cubicBezTo>
                  <a:cubicBezTo>
                    <a:pt x="805053" y="708558"/>
                    <a:pt x="898493" y="76574"/>
                    <a:pt x="898493" y="76574"/>
                  </a:cubicBezTo>
                  <a:close/>
                </a:path>
              </a:pathLst>
            </a:custGeom>
            <a:solidFill>
              <a:srgbClr val="F7F8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897">
              <a:extLst>
                <a:ext uri="{FF2B5EF4-FFF2-40B4-BE49-F238E27FC236}">
                  <a16:creationId xmlns:a16="http://schemas.microsoft.com/office/drawing/2014/main" id="{AEB9B9D0-B87A-4E90-A5E0-4755104F81D4}"/>
                </a:ext>
              </a:extLst>
            </p:cNvPr>
            <p:cNvSpPr/>
            <p:nvPr/>
          </p:nvSpPr>
          <p:spPr>
            <a:xfrm>
              <a:off x="5553075" y="1840040"/>
              <a:ext cx="400050" cy="1771650"/>
            </a:xfrm>
            <a:custGeom>
              <a:avLst/>
              <a:gdLst>
                <a:gd name="connsiteX0" fmla="*/ 314135 w 400050"/>
                <a:gd name="connsiteY0" fmla="*/ 453390 h 1771650"/>
                <a:gd name="connsiteX1" fmla="*/ 393002 w 400050"/>
                <a:gd name="connsiteY1" fmla="*/ 9430 h 1771650"/>
                <a:gd name="connsiteX2" fmla="*/ 393573 w 400050"/>
                <a:gd name="connsiteY2" fmla="*/ 7144 h 1771650"/>
                <a:gd name="connsiteX3" fmla="*/ 94012 w 400050"/>
                <a:gd name="connsiteY3" fmla="*/ 81820 h 1771650"/>
                <a:gd name="connsiteX4" fmla="*/ 119539 w 400050"/>
                <a:gd name="connsiteY4" fmla="*/ 364998 h 1771650"/>
                <a:gd name="connsiteX5" fmla="*/ 103156 w 400050"/>
                <a:gd name="connsiteY5" fmla="*/ 507397 h 1771650"/>
                <a:gd name="connsiteX6" fmla="*/ 105061 w 400050"/>
                <a:gd name="connsiteY6" fmla="*/ 703231 h 1771650"/>
                <a:gd name="connsiteX7" fmla="*/ 7144 w 400050"/>
                <a:gd name="connsiteY7" fmla="*/ 1583531 h 1771650"/>
                <a:gd name="connsiteX8" fmla="*/ 67437 w 400050"/>
                <a:gd name="connsiteY8" fmla="*/ 1687449 h 1771650"/>
                <a:gd name="connsiteX9" fmla="*/ 198406 w 400050"/>
                <a:gd name="connsiteY9" fmla="*/ 1772221 h 1771650"/>
                <a:gd name="connsiteX10" fmla="*/ 292513 w 400050"/>
                <a:gd name="connsiteY10" fmla="*/ 1040702 h 1771650"/>
                <a:gd name="connsiteX11" fmla="*/ 399383 w 400050"/>
                <a:gd name="connsiteY11" fmla="*/ 1045178 h 1771650"/>
                <a:gd name="connsiteX12" fmla="*/ 314135 w 400050"/>
                <a:gd name="connsiteY12" fmla="*/ 453390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0050" h="1771650">
                  <a:moveTo>
                    <a:pt x="314135" y="453390"/>
                  </a:moveTo>
                  <a:cubicBezTo>
                    <a:pt x="323088" y="300800"/>
                    <a:pt x="370904" y="159448"/>
                    <a:pt x="393002" y="9430"/>
                  </a:cubicBezTo>
                  <a:cubicBezTo>
                    <a:pt x="393097" y="8573"/>
                    <a:pt x="393478" y="7906"/>
                    <a:pt x="393573" y="7144"/>
                  </a:cubicBezTo>
                  <a:cubicBezTo>
                    <a:pt x="304610" y="16383"/>
                    <a:pt x="189357" y="43625"/>
                    <a:pt x="94012" y="81820"/>
                  </a:cubicBezTo>
                  <a:lnTo>
                    <a:pt x="119539" y="364998"/>
                  </a:lnTo>
                  <a:cubicBezTo>
                    <a:pt x="119539" y="364998"/>
                    <a:pt x="111728" y="461962"/>
                    <a:pt x="103156" y="507397"/>
                  </a:cubicBezTo>
                  <a:cubicBezTo>
                    <a:pt x="78105" y="639318"/>
                    <a:pt x="105061" y="703231"/>
                    <a:pt x="105061" y="703231"/>
                  </a:cubicBezTo>
                  <a:lnTo>
                    <a:pt x="7144" y="1583531"/>
                  </a:lnTo>
                  <a:cubicBezTo>
                    <a:pt x="7144" y="1583531"/>
                    <a:pt x="16288" y="1612297"/>
                    <a:pt x="67437" y="1687449"/>
                  </a:cubicBezTo>
                  <a:cubicBezTo>
                    <a:pt x="89154" y="1719358"/>
                    <a:pt x="198406" y="1772221"/>
                    <a:pt x="198406" y="1772221"/>
                  </a:cubicBezTo>
                  <a:cubicBezTo>
                    <a:pt x="193548" y="1622393"/>
                    <a:pt x="274225" y="1242727"/>
                    <a:pt x="292513" y="1040702"/>
                  </a:cubicBezTo>
                  <a:lnTo>
                    <a:pt x="399383" y="1045178"/>
                  </a:lnTo>
                  <a:cubicBezTo>
                    <a:pt x="399764" y="947737"/>
                    <a:pt x="310324" y="518351"/>
                    <a:pt x="314135" y="453390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ihandform: Form 898">
              <a:extLst>
                <a:ext uri="{FF2B5EF4-FFF2-40B4-BE49-F238E27FC236}">
                  <a16:creationId xmlns:a16="http://schemas.microsoft.com/office/drawing/2014/main" id="{571995C4-7CAA-49DB-BAA0-7B6596F96858}"/>
                </a:ext>
              </a:extLst>
            </p:cNvPr>
            <p:cNvSpPr/>
            <p:nvPr/>
          </p:nvSpPr>
          <p:spPr>
            <a:xfrm>
              <a:off x="6019796" y="1839468"/>
              <a:ext cx="466725" cy="1771650"/>
            </a:xfrm>
            <a:custGeom>
              <a:avLst/>
              <a:gdLst>
                <a:gd name="connsiteX0" fmla="*/ 469015 w 466725"/>
                <a:gd name="connsiteY0" fmla="*/ 77533 h 1771650"/>
                <a:gd name="connsiteX1" fmla="*/ 160024 w 466725"/>
                <a:gd name="connsiteY1" fmla="*/ 7144 h 1771650"/>
                <a:gd name="connsiteX2" fmla="*/ 161453 w 466725"/>
                <a:gd name="connsiteY2" fmla="*/ 34957 h 1771650"/>
                <a:gd name="connsiteX3" fmla="*/ 7148 w 466725"/>
                <a:gd name="connsiteY3" fmla="*/ 988124 h 1771650"/>
                <a:gd name="connsiteX4" fmla="*/ 72489 w 466725"/>
                <a:gd name="connsiteY4" fmla="*/ 1772603 h 1771650"/>
                <a:gd name="connsiteX5" fmla="*/ 224984 w 466725"/>
                <a:gd name="connsiteY5" fmla="*/ 1735074 h 1771650"/>
                <a:gd name="connsiteX6" fmla="*/ 460061 w 466725"/>
                <a:gd name="connsiteY6" fmla="*/ 1610011 h 1771650"/>
                <a:gd name="connsiteX7" fmla="*/ 370812 w 466725"/>
                <a:gd name="connsiteY7" fmla="*/ 816769 h 1771650"/>
                <a:gd name="connsiteX8" fmla="*/ 469015 w 466725"/>
                <a:gd name="connsiteY8" fmla="*/ 77533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6725" h="1771650">
                  <a:moveTo>
                    <a:pt x="469015" y="77533"/>
                  </a:moveTo>
                  <a:cubicBezTo>
                    <a:pt x="469015" y="77533"/>
                    <a:pt x="337951" y="38576"/>
                    <a:pt x="160024" y="7144"/>
                  </a:cubicBezTo>
                  <a:cubicBezTo>
                    <a:pt x="162119" y="15716"/>
                    <a:pt x="162786" y="24955"/>
                    <a:pt x="161453" y="34957"/>
                  </a:cubicBezTo>
                  <a:cubicBezTo>
                    <a:pt x="144975" y="154400"/>
                    <a:pt x="7624" y="838771"/>
                    <a:pt x="7148" y="988124"/>
                  </a:cubicBezTo>
                  <a:cubicBezTo>
                    <a:pt x="6576" y="1142714"/>
                    <a:pt x="67536" y="1618107"/>
                    <a:pt x="72489" y="1772603"/>
                  </a:cubicBezTo>
                  <a:cubicBezTo>
                    <a:pt x="72489" y="1772603"/>
                    <a:pt x="162405" y="1758791"/>
                    <a:pt x="224984" y="1735074"/>
                  </a:cubicBezTo>
                  <a:cubicBezTo>
                    <a:pt x="260227" y="1721739"/>
                    <a:pt x="460061" y="1610011"/>
                    <a:pt x="460061" y="1610011"/>
                  </a:cubicBezTo>
                  <a:cubicBezTo>
                    <a:pt x="460061" y="1610011"/>
                    <a:pt x="358811" y="1079183"/>
                    <a:pt x="370812" y="816769"/>
                  </a:cubicBezTo>
                  <a:cubicBezTo>
                    <a:pt x="375575" y="709517"/>
                    <a:pt x="469015" y="77533"/>
                    <a:pt x="469015" y="77533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: Form 899">
              <a:extLst>
                <a:ext uri="{FF2B5EF4-FFF2-40B4-BE49-F238E27FC236}">
                  <a16:creationId xmlns:a16="http://schemas.microsoft.com/office/drawing/2014/main" id="{965D0863-2C3C-4756-866B-CA5C1C8EB9A9}"/>
                </a:ext>
              </a:extLst>
            </p:cNvPr>
            <p:cNvSpPr/>
            <p:nvPr/>
          </p:nvSpPr>
          <p:spPr>
            <a:xfrm>
              <a:off x="5613273" y="2206276"/>
              <a:ext cx="866775" cy="1295400"/>
            </a:xfrm>
            <a:custGeom>
              <a:avLst/>
              <a:gdLst>
                <a:gd name="connsiteX0" fmla="*/ 777240 w 866775"/>
                <a:gd name="connsiteY0" fmla="*/ 449961 h 1295400"/>
                <a:gd name="connsiteX1" fmla="*/ 832866 w 866775"/>
                <a:gd name="connsiteY1" fmla="*/ 7144 h 1295400"/>
                <a:gd name="connsiteX2" fmla="*/ 699611 w 866775"/>
                <a:gd name="connsiteY2" fmla="*/ 18574 h 1295400"/>
                <a:gd name="connsiteX3" fmla="*/ 516255 w 866775"/>
                <a:gd name="connsiteY3" fmla="*/ 370904 h 1295400"/>
                <a:gd name="connsiteX4" fmla="*/ 313944 w 866775"/>
                <a:gd name="connsiteY4" fmla="*/ 370618 h 1295400"/>
                <a:gd name="connsiteX5" fmla="*/ 103251 w 866775"/>
                <a:gd name="connsiteY5" fmla="*/ 364426 h 1295400"/>
                <a:gd name="connsiteX6" fmla="*/ 44767 w 866775"/>
                <a:gd name="connsiteY6" fmla="*/ 336804 h 1295400"/>
                <a:gd name="connsiteX7" fmla="*/ 41053 w 866775"/>
                <a:gd name="connsiteY7" fmla="*/ 383857 h 1295400"/>
                <a:gd name="connsiteX8" fmla="*/ 66865 w 866775"/>
                <a:gd name="connsiteY8" fmla="*/ 386429 h 1295400"/>
                <a:gd name="connsiteX9" fmla="*/ 615505 w 866775"/>
                <a:gd name="connsiteY9" fmla="*/ 441103 h 1295400"/>
                <a:gd name="connsiteX10" fmla="*/ 594074 w 866775"/>
                <a:gd name="connsiteY10" fmla="*/ 635984 h 1295400"/>
                <a:gd name="connsiteX11" fmla="*/ 10287 w 866775"/>
                <a:gd name="connsiteY11" fmla="*/ 649319 h 1295400"/>
                <a:gd name="connsiteX12" fmla="*/ 7144 w 866775"/>
                <a:gd name="connsiteY12" fmla="*/ 689610 h 1295400"/>
                <a:gd name="connsiteX13" fmla="*/ 293846 w 866775"/>
                <a:gd name="connsiteY13" fmla="*/ 720280 h 1295400"/>
                <a:gd name="connsiteX14" fmla="*/ 677989 w 866775"/>
                <a:gd name="connsiteY14" fmla="*/ 913924 h 1295400"/>
                <a:gd name="connsiteX15" fmla="*/ 782288 w 866775"/>
                <a:gd name="connsiteY15" fmla="*/ 1289399 h 1295400"/>
                <a:gd name="connsiteX16" fmla="*/ 866108 w 866775"/>
                <a:gd name="connsiteY16" fmla="*/ 1243013 h 1295400"/>
                <a:gd name="connsiteX17" fmla="*/ 777240 w 866775"/>
                <a:gd name="connsiteY17" fmla="*/ 449961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6775" h="1295400">
                  <a:moveTo>
                    <a:pt x="777240" y="449961"/>
                  </a:moveTo>
                  <a:cubicBezTo>
                    <a:pt x="779812" y="392906"/>
                    <a:pt x="807530" y="187166"/>
                    <a:pt x="832866" y="7144"/>
                  </a:cubicBezTo>
                  <a:cubicBezTo>
                    <a:pt x="807625" y="44672"/>
                    <a:pt x="719328" y="-9620"/>
                    <a:pt x="699611" y="18574"/>
                  </a:cubicBezTo>
                  <a:cubicBezTo>
                    <a:pt x="628364" y="120586"/>
                    <a:pt x="645986" y="338423"/>
                    <a:pt x="516255" y="370904"/>
                  </a:cubicBezTo>
                  <a:cubicBezTo>
                    <a:pt x="457009" y="385763"/>
                    <a:pt x="374237" y="371856"/>
                    <a:pt x="313944" y="370618"/>
                  </a:cubicBezTo>
                  <a:cubicBezTo>
                    <a:pt x="243649" y="369189"/>
                    <a:pt x="173450" y="368427"/>
                    <a:pt x="103251" y="364426"/>
                  </a:cubicBezTo>
                  <a:cubicBezTo>
                    <a:pt x="80486" y="363093"/>
                    <a:pt x="61627" y="345853"/>
                    <a:pt x="44767" y="336804"/>
                  </a:cubicBezTo>
                  <a:lnTo>
                    <a:pt x="41053" y="383857"/>
                  </a:lnTo>
                  <a:cubicBezTo>
                    <a:pt x="49625" y="384143"/>
                    <a:pt x="58293" y="384905"/>
                    <a:pt x="66865" y="386429"/>
                  </a:cubicBezTo>
                  <a:cubicBezTo>
                    <a:pt x="205645" y="411004"/>
                    <a:pt x="481013" y="488251"/>
                    <a:pt x="615505" y="441103"/>
                  </a:cubicBezTo>
                  <a:cubicBezTo>
                    <a:pt x="782669" y="382429"/>
                    <a:pt x="759619" y="577882"/>
                    <a:pt x="594074" y="635984"/>
                  </a:cubicBezTo>
                  <a:cubicBezTo>
                    <a:pt x="421291" y="696659"/>
                    <a:pt x="191548" y="679037"/>
                    <a:pt x="10287" y="649319"/>
                  </a:cubicBezTo>
                  <a:lnTo>
                    <a:pt x="7144" y="689610"/>
                  </a:lnTo>
                  <a:cubicBezTo>
                    <a:pt x="91059" y="668846"/>
                    <a:pt x="200025" y="695420"/>
                    <a:pt x="293846" y="720280"/>
                  </a:cubicBezTo>
                  <a:cubicBezTo>
                    <a:pt x="417290" y="752951"/>
                    <a:pt x="592741" y="804767"/>
                    <a:pt x="677989" y="913924"/>
                  </a:cubicBezTo>
                  <a:cubicBezTo>
                    <a:pt x="724376" y="948500"/>
                    <a:pt x="792575" y="1234535"/>
                    <a:pt x="782288" y="1289399"/>
                  </a:cubicBezTo>
                  <a:lnTo>
                    <a:pt x="866108" y="1243013"/>
                  </a:lnTo>
                  <a:cubicBezTo>
                    <a:pt x="866108" y="1243108"/>
                    <a:pt x="765143" y="712375"/>
                    <a:pt x="777240" y="449961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" name="Freihandform: Form 900">
              <a:extLst>
                <a:ext uri="{FF2B5EF4-FFF2-40B4-BE49-F238E27FC236}">
                  <a16:creationId xmlns:a16="http://schemas.microsoft.com/office/drawing/2014/main" id="{C46B3A67-0365-48D5-8FEA-BDBC0E4606C0}"/>
                </a:ext>
              </a:extLst>
            </p:cNvPr>
            <p:cNvSpPr/>
            <p:nvPr/>
          </p:nvSpPr>
          <p:spPr>
            <a:xfrm>
              <a:off x="5938588" y="1632109"/>
              <a:ext cx="247650" cy="381000"/>
            </a:xfrm>
            <a:custGeom>
              <a:avLst/>
              <a:gdLst>
                <a:gd name="connsiteX0" fmla="*/ 15299 w 247650"/>
                <a:gd name="connsiteY0" fmla="*/ 7144 h 381000"/>
                <a:gd name="connsiteX1" fmla="*/ 7203 w 247650"/>
                <a:gd name="connsiteY1" fmla="*/ 261842 h 381000"/>
                <a:gd name="connsiteX2" fmla="*/ 117216 w 247650"/>
                <a:gd name="connsiteY2" fmla="*/ 379286 h 381000"/>
                <a:gd name="connsiteX3" fmla="*/ 246185 w 247650"/>
                <a:gd name="connsiteY3" fmla="*/ 222599 h 381000"/>
                <a:gd name="connsiteX4" fmla="*/ 216562 w 247650"/>
                <a:gd name="connsiteY4" fmla="*/ 13525 h 381000"/>
                <a:gd name="connsiteX5" fmla="*/ 15299 w 247650"/>
                <a:gd name="connsiteY5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" h="381000">
                  <a:moveTo>
                    <a:pt x="15299" y="7144"/>
                  </a:moveTo>
                  <a:lnTo>
                    <a:pt x="7203" y="261842"/>
                  </a:lnTo>
                  <a:cubicBezTo>
                    <a:pt x="5202" y="324707"/>
                    <a:pt x="54447" y="377285"/>
                    <a:pt x="117216" y="379286"/>
                  </a:cubicBezTo>
                  <a:cubicBezTo>
                    <a:pt x="179986" y="381286"/>
                    <a:pt x="244184" y="285464"/>
                    <a:pt x="246185" y="222599"/>
                  </a:cubicBezTo>
                  <a:lnTo>
                    <a:pt x="216562" y="13525"/>
                  </a:lnTo>
                  <a:lnTo>
                    <a:pt x="15299" y="7144"/>
                  </a:lnTo>
                  <a:close/>
                </a:path>
              </a:pathLst>
            </a:custGeom>
            <a:solidFill>
              <a:srgbClr val="FEB7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" name="Freihandform: Form 901">
              <a:extLst>
                <a:ext uri="{FF2B5EF4-FFF2-40B4-BE49-F238E27FC236}">
                  <a16:creationId xmlns:a16="http://schemas.microsoft.com/office/drawing/2014/main" id="{7DC0F22C-BD6A-4F85-BFA9-D9650AE00F9F}"/>
                </a:ext>
              </a:extLst>
            </p:cNvPr>
            <p:cNvSpPr/>
            <p:nvPr/>
          </p:nvSpPr>
          <p:spPr>
            <a:xfrm>
              <a:off x="5941694" y="1632109"/>
              <a:ext cx="228600" cy="200025"/>
            </a:xfrm>
            <a:custGeom>
              <a:avLst/>
              <a:gdLst>
                <a:gd name="connsiteX0" fmla="*/ 12192 w 228600"/>
                <a:gd name="connsiteY0" fmla="*/ 7144 h 200025"/>
                <a:gd name="connsiteX1" fmla="*/ 7144 w 228600"/>
                <a:gd name="connsiteY1" fmla="*/ 165925 h 200025"/>
                <a:gd name="connsiteX2" fmla="*/ 101441 w 228600"/>
                <a:gd name="connsiteY2" fmla="*/ 193548 h 200025"/>
                <a:gd name="connsiteX3" fmla="*/ 229171 w 228600"/>
                <a:gd name="connsiteY3" fmla="*/ 123920 h 200025"/>
                <a:gd name="connsiteX4" fmla="*/ 213551 w 228600"/>
                <a:gd name="connsiteY4" fmla="*/ 13525 h 200025"/>
                <a:gd name="connsiteX5" fmla="*/ 12192 w 228600"/>
                <a:gd name="connsiteY5" fmla="*/ 71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600" h="200025">
                  <a:moveTo>
                    <a:pt x="12192" y="7144"/>
                  </a:moveTo>
                  <a:lnTo>
                    <a:pt x="7144" y="165925"/>
                  </a:lnTo>
                  <a:cubicBezTo>
                    <a:pt x="18955" y="197168"/>
                    <a:pt x="51816" y="201835"/>
                    <a:pt x="101441" y="193548"/>
                  </a:cubicBezTo>
                  <a:cubicBezTo>
                    <a:pt x="157544" y="184118"/>
                    <a:pt x="188500" y="163163"/>
                    <a:pt x="229171" y="123920"/>
                  </a:cubicBezTo>
                  <a:lnTo>
                    <a:pt x="213551" y="13525"/>
                  </a:lnTo>
                  <a:lnTo>
                    <a:pt x="12192" y="7144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: Form 902">
              <a:extLst>
                <a:ext uri="{FF2B5EF4-FFF2-40B4-BE49-F238E27FC236}">
                  <a16:creationId xmlns:a16="http://schemas.microsoft.com/office/drawing/2014/main" id="{4CA8C733-4401-4857-9115-8DBF6782298E}"/>
                </a:ext>
              </a:extLst>
            </p:cNvPr>
            <p:cNvSpPr/>
            <p:nvPr/>
          </p:nvSpPr>
          <p:spPr>
            <a:xfrm>
              <a:off x="5847437" y="1363313"/>
              <a:ext cx="400050" cy="438150"/>
            </a:xfrm>
            <a:custGeom>
              <a:avLst/>
              <a:gdLst>
                <a:gd name="connsiteX0" fmla="*/ 7294 w 400050"/>
                <a:gd name="connsiteY0" fmla="*/ 200596 h 438150"/>
                <a:gd name="connsiteX1" fmla="*/ 150550 w 400050"/>
                <a:gd name="connsiteY1" fmla="*/ 430911 h 438150"/>
                <a:gd name="connsiteX2" fmla="*/ 388961 w 400050"/>
                <a:gd name="connsiteY2" fmla="*/ 249936 h 438150"/>
                <a:gd name="connsiteX3" fmla="*/ 396295 w 400050"/>
                <a:gd name="connsiteY3" fmla="*/ 19241 h 438150"/>
                <a:gd name="connsiteX4" fmla="*/ 14724 w 400050"/>
                <a:gd name="connsiteY4" fmla="*/ 7144 h 438150"/>
                <a:gd name="connsiteX5" fmla="*/ 7294 w 400050"/>
                <a:gd name="connsiteY5" fmla="*/ 200596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50" h="438150">
                  <a:moveTo>
                    <a:pt x="7294" y="200596"/>
                  </a:moveTo>
                  <a:cubicBezTo>
                    <a:pt x="3960" y="306133"/>
                    <a:pt x="56157" y="425863"/>
                    <a:pt x="150550" y="430911"/>
                  </a:cubicBezTo>
                  <a:cubicBezTo>
                    <a:pt x="296283" y="438722"/>
                    <a:pt x="385627" y="355473"/>
                    <a:pt x="388961" y="249936"/>
                  </a:cubicBezTo>
                  <a:lnTo>
                    <a:pt x="396295" y="19241"/>
                  </a:lnTo>
                  <a:lnTo>
                    <a:pt x="14724" y="7144"/>
                  </a:lnTo>
                  <a:lnTo>
                    <a:pt x="7294" y="200596"/>
                  </a:lnTo>
                  <a:close/>
                </a:path>
              </a:pathLst>
            </a:custGeom>
            <a:solidFill>
              <a:srgbClr val="FEB7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" name="Freihandform: Form 905">
              <a:extLst>
                <a:ext uri="{FF2B5EF4-FFF2-40B4-BE49-F238E27FC236}">
                  <a16:creationId xmlns:a16="http://schemas.microsoft.com/office/drawing/2014/main" id="{448D8DBA-8B14-401B-BEAD-FB457177F42A}"/>
                </a:ext>
              </a:extLst>
            </p:cNvPr>
            <p:cNvSpPr/>
            <p:nvPr/>
          </p:nvSpPr>
          <p:spPr>
            <a:xfrm>
              <a:off x="4957558" y="5643372"/>
              <a:ext cx="590550" cy="238125"/>
            </a:xfrm>
            <a:custGeom>
              <a:avLst/>
              <a:gdLst>
                <a:gd name="connsiteX0" fmla="*/ 358344 w 590550"/>
                <a:gd name="connsiteY0" fmla="*/ 7144 h 238125"/>
                <a:gd name="connsiteX1" fmla="*/ 120314 w 590550"/>
                <a:gd name="connsiteY1" fmla="*/ 134874 h 238125"/>
                <a:gd name="connsiteX2" fmla="*/ 8967 w 590550"/>
                <a:gd name="connsiteY2" fmla="*/ 239363 h 238125"/>
                <a:gd name="connsiteX3" fmla="*/ 561607 w 590550"/>
                <a:gd name="connsiteY3" fmla="*/ 239363 h 238125"/>
                <a:gd name="connsiteX4" fmla="*/ 591230 w 590550"/>
                <a:gd name="connsiteY4" fmla="*/ 207931 h 238125"/>
                <a:gd name="connsiteX5" fmla="*/ 561607 w 590550"/>
                <a:gd name="connsiteY5" fmla="*/ 15812 h 238125"/>
                <a:gd name="connsiteX6" fmla="*/ 358344 w 590550"/>
                <a:gd name="connsiteY6" fmla="*/ 7144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238125">
                  <a:moveTo>
                    <a:pt x="358344" y="7144"/>
                  </a:moveTo>
                  <a:cubicBezTo>
                    <a:pt x="358344" y="7144"/>
                    <a:pt x="179845" y="128588"/>
                    <a:pt x="120314" y="134874"/>
                  </a:cubicBezTo>
                  <a:cubicBezTo>
                    <a:pt x="-16179" y="149352"/>
                    <a:pt x="8967" y="239363"/>
                    <a:pt x="8967" y="239363"/>
                  </a:cubicBezTo>
                  <a:cubicBezTo>
                    <a:pt x="8967" y="239363"/>
                    <a:pt x="478930" y="239744"/>
                    <a:pt x="561607" y="239363"/>
                  </a:cubicBezTo>
                  <a:cubicBezTo>
                    <a:pt x="577609" y="239268"/>
                    <a:pt x="590849" y="223933"/>
                    <a:pt x="591230" y="207931"/>
                  </a:cubicBezTo>
                  <a:cubicBezTo>
                    <a:pt x="593706" y="105251"/>
                    <a:pt x="561607" y="15812"/>
                    <a:pt x="561607" y="15812"/>
                  </a:cubicBezTo>
                  <a:lnTo>
                    <a:pt x="358344" y="7144"/>
                  </a:lnTo>
                  <a:close/>
                </a:path>
              </a:pathLst>
            </a:custGeom>
            <a:solidFill>
              <a:srgbClr val="EB8C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: Form 906">
              <a:extLst>
                <a:ext uri="{FF2B5EF4-FFF2-40B4-BE49-F238E27FC236}">
                  <a16:creationId xmlns:a16="http://schemas.microsoft.com/office/drawing/2014/main" id="{854BF544-3693-443C-9D8E-D29A50EDC25C}"/>
                </a:ext>
              </a:extLst>
            </p:cNvPr>
            <p:cNvSpPr/>
            <p:nvPr/>
          </p:nvSpPr>
          <p:spPr>
            <a:xfrm>
              <a:off x="5399150" y="5745861"/>
              <a:ext cx="152400" cy="142875"/>
            </a:xfrm>
            <a:custGeom>
              <a:avLst/>
              <a:gdLst>
                <a:gd name="connsiteX0" fmla="*/ 89345 w 152400"/>
                <a:gd name="connsiteY0" fmla="*/ 27527 h 142875"/>
                <a:gd name="connsiteX1" fmla="*/ 7144 w 152400"/>
                <a:gd name="connsiteY1" fmla="*/ 137065 h 142875"/>
                <a:gd name="connsiteX2" fmla="*/ 119920 w 152400"/>
                <a:gd name="connsiteY2" fmla="*/ 136874 h 142875"/>
                <a:gd name="connsiteX3" fmla="*/ 149543 w 152400"/>
                <a:gd name="connsiteY3" fmla="*/ 105442 h 142875"/>
                <a:gd name="connsiteX4" fmla="*/ 142399 w 152400"/>
                <a:gd name="connsiteY4" fmla="*/ 7144 h 142875"/>
                <a:gd name="connsiteX5" fmla="*/ 89345 w 152400"/>
                <a:gd name="connsiteY5" fmla="*/ 27527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400" h="142875">
                  <a:moveTo>
                    <a:pt x="89345" y="27527"/>
                  </a:moveTo>
                  <a:cubicBezTo>
                    <a:pt x="38195" y="52388"/>
                    <a:pt x="22670" y="90869"/>
                    <a:pt x="7144" y="137065"/>
                  </a:cubicBezTo>
                  <a:cubicBezTo>
                    <a:pt x="58864" y="137065"/>
                    <a:pt x="100298" y="136970"/>
                    <a:pt x="119920" y="136874"/>
                  </a:cubicBezTo>
                  <a:cubicBezTo>
                    <a:pt x="135922" y="136779"/>
                    <a:pt x="149162" y="121444"/>
                    <a:pt x="149543" y="105442"/>
                  </a:cubicBezTo>
                  <a:cubicBezTo>
                    <a:pt x="150400" y="70009"/>
                    <a:pt x="147066" y="36290"/>
                    <a:pt x="142399" y="7144"/>
                  </a:cubicBezTo>
                  <a:cubicBezTo>
                    <a:pt x="124301" y="12573"/>
                    <a:pt x="106489" y="19241"/>
                    <a:pt x="89345" y="2752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4" name="Freihandform: Form 907">
              <a:extLst>
                <a:ext uri="{FF2B5EF4-FFF2-40B4-BE49-F238E27FC236}">
                  <a16:creationId xmlns:a16="http://schemas.microsoft.com/office/drawing/2014/main" id="{DE3BD453-6C1D-43DE-921F-F4CF08352661}"/>
                </a:ext>
              </a:extLst>
            </p:cNvPr>
            <p:cNvSpPr/>
            <p:nvPr/>
          </p:nvSpPr>
          <p:spPr>
            <a:xfrm>
              <a:off x="4957558" y="5766530"/>
              <a:ext cx="180975" cy="114300"/>
            </a:xfrm>
            <a:custGeom>
              <a:avLst/>
              <a:gdLst>
                <a:gd name="connsiteX0" fmla="*/ 156128 w 180975"/>
                <a:gd name="connsiteY0" fmla="*/ 27622 h 114300"/>
                <a:gd name="connsiteX1" fmla="*/ 149079 w 180975"/>
                <a:gd name="connsiteY1" fmla="*/ 16192 h 114300"/>
                <a:gd name="connsiteX2" fmla="*/ 148698 w 180975"/>
                <a:gd name="connsiteY2" fmla="*/ 15716 h 114300"/>
                <a:gd name="connsiteX3" fmla="*/ 139840 w 180975"/>
                <a:gd name="connsiteY3" fmla="*/ 7144 h 114300"/>
                <a:gd name="connsiteX4" fmla="*/ 120314 w 180975"/>
                <a:gd name="connsiteY4" fmla="*/ 11716 h 114300"/>
                <a:gd name="connsiteX5" fmla="*/ 8967 w 180975"/>
                <a:gd name="connsiteY5" fmla="*/ 116205 h 114300"/>
                <a:gd name="connsiteX6" fmla="*/ 181750 w 180975"/>
                <a:gd name="connsiteY6" fmla="*/ 116300 h 114300"/>
                <a:gd name="connsiteX7" fmla="*/ 168129 w 180975"/>
                <a:gd name="connsiteY7" fmla="*/ 51911 h 114300"/>
                <a:gd name="connsiteX8" fmla="*/ 156128 w 180975"/>
                <a:gd name="connsiteY8" fmla="*/ 27622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975" h="114300">
                  <a:moveTo>
                    <a:pt x="156128" y="27622"/>
                  </a:moveTo>
                  <a:cubicBezTo>
                    <a:pt x="153747" y="23813"/>
                    <a:pt x="151461" y="20003"/>
                    <a:pt x="149079" y="16192"/>
                  </a:cubicBezTo>
                  <a:cubicBezTo>
                    <a:pt x="148889" y="16002"/>
                    <a:pt x="148889" y="15907"/>
                    <a:pt x="148698" y="15716"/>
                  </a:cubicBezTo>
                  <a:cubicBezTo>
                    <a:pt x="147841" y="14669"/>
                    <a:pt x="143460" y="10573"/>
                    <a:pt x="139840" y="7144"/>
                  </a:cubicBezTo>
                  <a:cubicBezTo>
                    <a:pt x="132411" y="9525"/>
                    <a:pt x="125838" y="11144"/>
                    <a:pt x="120314" y="11716"/>
                  </a:cubicBezTo>
                  <a:cubicBezTo>
                    <a:pt x="-16179" y="26194"/>
                    <a:pt x="8967" y="116205"/>
                    <a:pt x="8967" y="116205"/>
                  </a:cubicBezTo>
                  <a:cubicBezTo>
                    <a:pt x="8967" y="116205"/>
                    <a:pt x="85262" y="116300"/>
                    <a:pt x="181750" y="116300"/>
                  </a:cubicBezTo>
                  <a:cubicBezTo>
                    <a:pt x="180036" y="94774"/>
                    <a:pt x="176226" y="73914"/>
                    <a:pt x="168129" y="51911"/>
                  </a:cubicBezTo>
                  <a:cubicBezTo>
                    <a:pt x="168320" y="53626"/>
                    <a:pt x="157652" y="30385"/>
                    <a:pt x="156128" y="27622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5" name="Freihandform: Form 909">
              <a:extLst>
                <a:ext uri="{FF2B5EF4-FFF2-40B4-BE49-F238E27FC236}">
                  <a16:creationId xmlns:a16="http://schemas.microsoft.com/office/drawing/2014/main" id="{EEC2782F-E8FE-41BE-879E-F2824B33E5CE}"/>
                </a:ext>
              </a:extLst>
            </p:cNvPr>
            <p:cNvSpPr/>
            <p:nvPr/>
          </p:nvSpPr>
          <p:spPr>
            <a:xfrm>
              <a:off x="5871681" y="5841111"/>
              <a:ext cx="447675" cy="47625"/>
            </a:xfrm>
            <a:custGeom>
              <a:avLst/>
              <a:gdLst>
                <a:gd name="connsiteX0" fmla="*/ 10387 w 447675"/>
                <a:gd name="connsiteY0" fmla="*/ 41624 h 47625"/>
                <a:gd name="connsiteX1" fmla="*/ 164216 w 447675"/>
                <a:gd name="connsiteY1" fmla="*/ 41624 h 47625"/>
                <a:gd name="connsiteX2" fmla="*/ 410914 w 447675"/>
                <a:gd name="connsiteY2" fmla="*/ 41624 h 47625"/>
                <a:gd name="connsiteX3" fmla="*/ 440536 w 447675"/>
                <a:gd name="connsiteY3" fmla="*/ 10192 h 47625"/>
                <a:gd name="connsiteX4" fmla="*/ 440536 w 447675"/>
                <a:gd name="connsiteY4" fmla="*/ 7144 h 47625"/>
                <a:gd name="connsiteX5" fmla="*/ 7911 w 447675"/>
                <a:gd name="connsiteY5" fmla="*/ 7144 h 47625"/>
                <a:gd name="connsiteX6" fmla="*/ 10387 w 447675"/>
                <a:gd name="connsiteY6" fmla="*/ 4162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675" h="47625">
                  <a:moveTo>
                    <a:pt x="10387" y="41624"/>
                  </a:moveTo>
                  <a:cubicBezTo>
                    <a:pt x="10387" y="41624"/>
                    <a:pt x="36486" y="41624"/>
                    <a:pt x="164216" y="41624"/>
                  </a:cubicBezTo>
                  <a:cubicBezTo>
                    <a:pt x="262895" y="41624"/>
                    <a:pt x="328332" y="42006"/>
                    <a:pt x="410914" y="41624"/>
                  </a:cubicBezTo>
                  <a:cubicBezTo>
                    <a:pt x="426916" y="41529"/>
                    <a:pt x="440155" y="26194"/>
                    <a:pt x="440536" y="10192"/>
                  </a:cubicBezTo>
                  <a:cubicBezTo>
                    <a:pt x="440536" y="9144"/>
                    <a:pt x="440536" y="8191"/>
                    <a:pt x="440536" y="7144"/>
                  </a:cubicBezTo>
                  <a:lnTo>
                    <a:pt x="7911" y="7144"/>
                  </a:lnTo>
                  <a:cubicBezTo>
                    <a:pt x="5244" y="26480"/>
                    <a:pt x="10387" y="41624"/>
                    <a:pt x="10387" y="41624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6" name="Freihandform: Form 910">
              <a:extLst>
                <a:ext uri="{FF2B5EF4-FFF2-40B4-BE49-F238E27FC236}">
                  <a16:creationId xmlns:a16="http://schemas.microsoft.com/office/drawing/2014/main" id="{11947A2E-BA9D-45A4-BD85-9A8D73EED3A5}"/>
                </a:ext>
              </a:extLst>
            </p:cNvPr>
            <p:cNvSpPr/>
            <p:nvPr/>
          </p:nvSpPr>
          <p:spPr>
            <a:xfrm>
              <a:off x="4957599" y="5841111"/>
              <a:ext cx="590550" cy="47625"/>
            </a:xfrm>
            <a:custGeom>
              <a:avLst/>
              <a:gdLst>
                <a:gd name="connsiteX0" fmla="*/ 8831 w 590550"/>
                <a:gd name="connsiteY0" fmla="*/ 41624 h 47625"/>
                <a:gd name="connsiteX1" fmla="*/ 561471 w 590550"/>
                <a:gd name="connsiteY1" fmla="*/ 41624 h 47625"/>
                <a:gd name="connsiteX2" fmla="*/ 591094 w 590550"/>
                <a:gd name="connsiteY2" fmla="*/ 10192 h 47625"/>
                <a:gd name="connsiteX3" fmla="*/ 591094 w 590550"/>
                <a:gd name="connsiteY3" fmla="*/ 7144 h 47625"/>
                <a:gd name="connsiteX4" fmla="*/ 9307 w 590550"/>
                <a:gd name="connsiteY4" fmla="*/ 7144 h 47625"/>
                <a:gd name="connsiteX5" fmla="*/ 8831 w 590550"/>
                <a:gd name="connsiteY5" fmla="*/ 4162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50" h="47625">
                  <a:moveTo>
                    <a:pt x="8831" y="41624"/>
                  </a:moveTo>
                  <a:cubicBezTo>
                    <a:pt x="8831" y="41624"/>
                    <a:pt x="478794" y="42006"/>
                    <a:pt x="561471" y="41624"/>
                  </a:cubicBezTo>
                  <a:cubicBezTo>
                    <a:pt x="577473" y="41529"/>
                    <a:pt x="590713" y="26194"/>
                    <a:pt x="591094" y="10192"/>
                  </a:cubicBezTo>
                  <a:cubicBezTo>
                    <a:pt x="591094" y="9144"/>
                    <a:pt x="591094" y="8191"/>
                    <a:pt x="591094" y="7144"/>
                  </a:cubicBezTo>
                  <a:lnTo>
                    <a:pt x="9307" y="7144"/>
                  </a:lnTo>
                  <a:cubicBezTo>
                    <a:pt x="4735" y="26194"/>
                    <a:pt x="8831" y="41624"/>
                    <a:pt x="8831" y="41624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" name="Freihandform: Form 911">
              <a:extLst>
                <a:ext uri="{FF2B5EF4-FFF2-40B4-BE49-F238E27FC236}">
                  <a16:creationId xmlns:a16="http://schemas.microsoft.com/office/drawing/2014/main" id="{6C2C603E-790E-4DD8-B098-9741C0E828B4}"/>
                </a:ext>
              </a:extLst>
            </p:cNvPr>
            <p:cNvSpPr/>
            <p:nvPr/>
          </p:nvSpPr>
          <p:spPr>
            <a:xfrm>
              <a:off x="5942361" y="2791396"/>
              <a:ext cx="190500" cy="95250"/>
            </a:xfrm>
            <a:custGeom>
              <a:avLst/>
              <a:gdLst>
                <a:gd name="connsiteX0" fmla="*/ 9906 w 190500"/>
                <a:gd name="connsiteY0" fmla="*/ 93726 h 95250"/>
                <a:gd name="connsiteX1" fmla="*/ 85630 w 190500"/>
                <a:gd name="connsiteY1" fmla="*/ 86487 h 95250"/>
                <a:gd name="connsiteX2" fmla="*/ 187166 w 190500"/>
                <a:gd name="connsiteY2" fmla="*/ 70390 h 95250"/>
                <a:gd name="connsiteX3" fmla="*/ 7144 w 190500"/>
                <a:gd name="connsiteY3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95250">
                  <a:moveTo>
                    <a:pt x="9906" y="93726"/>
                  </a:moveTo>
                  <a:lnTo>
                    <a:pt x="85630" y="86487"/>
                  </a:lnTo>
                  <a:lnTo>
                    <a:pt x="187166" y="70390"/>
                  </a:lnTo>
                  <a:lnTo>
                    <a:pt x="7144" y="7144"/>
                  </a:lnTo>
                  <a:close/>
                </a:path>
              </a:pathLst>
            </a:custGeom>
            <a:solidFill>
              <a:srgbClr val="FEB7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" name="Freihandform: Form 912">
              <a:extLst>
                <a:ext uri="{FF2B5EF4-FFF2-40B4-BE49-F238E27FC236}">
                  <a16:creationId xmlns:a16="http://schemas.microsoft.com/office/drawing/2014/main" id="{26DC1A37-08BA-4C20-AB5E-EDCD3CA1F2D6}"/>
                </a:ext>
              </a:extLst>
            </p:cNvPr>
            <p:cNvSpPr/>
            <p:nvPr/>
          </p:nvSpPr>
          <p:spPr>
            <a:xfrm>
              <a:off x="5665469" y="2160556"/>
              <a:ext cx="352425" cy="476250"/>
            </a:xfrm>
            <a:custGeom>
              <a:avLst/>
              <a:gdLst>
                <a:gd name="connsiteX0" fmla="*/ 7144 w 352425"/>
                <a:gd name="connsiteY0" fmla="*/ 7144 h 476250"/>
                <a:gd name="connsiteX1" fmla="*/ 32957 w 352425"/>
                <a:gd name="connsiteY1" fmla="*/ 355759 h 476250"/>
                <a:gd name="connsiteX2" fmla="*/ 345281 w 352425"/>
                <a:gd name="connsiteY2" fmla="*/ 470725 h 476250"/>
                <a:gd name="connsiteX3" fmla="*/ 324517 w 352425"/>
                <a:gd name="connsiteY3" fmla="*/ 32861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425" h="476250">
                  <a:moveTo>
                    <a:pt x="7144" y="7144"/>
                  </a:moveTo>
                  <a:lnTo>
                    <a:pt x="32957" y="355759"/>
                  </a:lnTo>
                  <a:lnTo>
                    <a:pt x="345281" y="470725"/>
                  </a:lnTo>
                  <a:lnTo>
                    <a:pt x="324517" y="32861"/>
                  </a:lnTo>
                  <a:close/>
                </a:path>
              </a:pathLst>
            </a:custGeom>
            <a:solidFill>
              <a:srgbClr val="FFB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" name="Freihandform: Form 913">
              <a:extLst>
                <a:ext uri="{FF2B5EF4-FFF2-40B4-BE49-F238E27FC236}">
                  <a16:creationId xmlns:a16="http://schemas.microsoft.com/office/drawing/2014/main" id="{8C5345A4-30FC-48BA-BCA5-9F42CCDAF65A}"/>
                </a:ext>
              </a:extLst>
            </p:cNvPr>
            <p:cNvSpPr/>
            <p:nvPr/>
          </p:nvSpPr>
          <p:spPr>
            <a:xfrm>
              <a:off x="5599652" y="2211514"/>
              <a:ext cx="381000" cy="466725"/>
            </a:xfrm>
            <a:custGeom>
              <a:avLst/>
              <a:gdLst>
                <a:gd name="connsiteX0" fmla="*/ 7144 w 381000"/>
                <a:gd name="connsiteY0" fmla="*/ 7144 h 466725"/>
                <a:gd name="connsiteX1" fmla="*/ 34385 w 381000"/>
                <a:gd name="connsiteY1" fmla="*/ 377000 h 466725"/>
                <a:gd name="connsiteX2" fmla="*/ 373856 w 381000"/>
                <a:gd name="connsiteY2" fmla="*/ 438245 h 466725"/>
                <a:gd name="connsiteX3" fmla="*/ 343662 w 381000"/>
                <a:gd name="connsiteY3" fmla="*/ 29623 h 466725"/>
                <a:gd name="connsiteX4" fmla="*/ 7144 w 381000"/>
                <a:gd name="connsiteY4" fmla="*/ 71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" h="466725">
                  <a:moveTo>
                    <a:pt x="7144" y="7144"/>
                  </a:moveTo>
                  <a:lnTo>
                    <a:pt x="34385" y="377000"/>
                  </a:lnTo>
                  <a:cubicBezTo>
                    <a:pt x="94964" y="517112"/>
                    <a:pt x="373856" y="438245"/>
                    <a:pt x="373856" y="438245"/>
                  </a:cubicBezTo>
                  <a:lnTo>
                    <a:pt x="343662" y="29623"/>
                  </a:lnTo>
                  <a:lnTo>
                    <a:pt x="7144" y="7144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" name="Freihandform: Form 914">
              <a:extLst>
                <a:ext uri="{FF2B5EF4-FFF2-40B4-BE49-F238E27FC236}">
                  <a16:creationId xmlns:a16="http://schemas.microsoft.com/office/drawing/2014/main" id="{B6DDC556-6C38-4F93-A7CD-0C5ECB6EF79D}"/>
                </a:ext>
              </a:extLst>
            </p:cNvPr>
            <p:cNvSpPr/>
            <p:nvPr/>
          </p:nvSpPr>
          <p:spPr>
            <a:xfrm>
              <a:off x="5936075" y="2220563"/>
              <a:ext cx="66675" cy="428625"/>
            </a:xfrm>
            <a:custGeom>
              <a:avLst/>
              <a:gdLst>
                <a:gd name="connsiteX0" fmla="*/ 7144 w 66675"/>
                <a:gd name="connsiteY0" fmla="*/ 20479 h 428625"/>
                <a:gd name="connsiteX1" fmla="*/ 37433 w 66675"/>
                <a:gd name="connsiteY1" fmla="*/ 429101 h 428625"/>
                <a:gd name="connsiteX2" fmla="*/ 60388 w 66675"/>
                <a:gd name="connsiteY2" fmla="*/ 408622 h 428625"/>
                <a:gd name="connsiteX3" fmla="*/ 26384 w 66675"/>
                <a:gd name="connsiteY3" fmla="*/ 7144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428625">
                  <a:moveTo>
                    <a:pt x="7144" y="20479"/>
                  </a:moveTo>
                  <a:lnTo>
                    <a:pt x="37433" y="429101"/>
                  </a:lnTo>
                  <a:lnTo>
                    <a:pt x="60388" y="408622"/>
                  </a:lnTo>
                  <a:lnTo>
                    <a:pt x="26384" y="7144"/>
                  </a:lnTo>
                  <a:close/>
                </a:path>
              </a:pathLst>
            </a:custGeom>
            <a:solidFill>
              <a:srgbClr val="FFA92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" name="Freihandform: Form 916">
              <a:extLst>
                <a:ext uri="{FF2B5EF4-FFF2-40B4-BE49-F238E27FC236}">
                  <a16:creationId xmlns:a16="http://schemas.microsoft.com/office/drawing/2014/main" id="{7FAB7D65-93CA-4CDC-BDBF-7F46D04D3588}"/>
                </a:ext>
              </a:extLst>
            </p:cNvPr>
            <p:cNvSpPr/>
            <p:nvPr/>
          </p:nvSpPr>
          <p:spPr>
            <a:xfrm>
              <a:off x="5608701" y="2205609"/>
              <a:ext cx="349186" cy="35814"/>
            </a:xfrm>
            <a:custGeom>
              <a:avLst/>
              <a:gdLst>
                <a:gd name="connsiteX0" fmla="*/ 19240 w 361950"/>
                <a:gd name="connsiteY0" fmla="*/ 7144 h 38100"/>
                <a:gd name="connsiteX1" fmla="*/ 7144 w 361950"/>
                <a:gd name="connsiteY1" fmla="*/ 17050 h 38100"/>
                <a:gd name="connsiteX2" fmla="*/ 344805 w 361950"/>
                <a:gd name="connsiteY2" fmla="*/ 39148 h 38100"/>
                <a:gd name="connsiteX3" fmla="*/ 354425 w 361950"/>
                <a:gd name="connsiteY3" fmla="*/ 29242 h 38100"/>
                <a:gd name="connsiteX4" fmla="*/ 19240 w 361950"/>
                <a:gd name="connsiteY4" fmla="*/ 7144 h 38100"/>
                <a:gd name="connsiteX0" fmla="*/ 14001 w 349638"/>
                <a:gd name="connsiteY0" fmla="*/ 0 h 32004"/>
                <a:gd name="connsiteX1" fmla="*/ 0 w 349638"/>
                <a:gd name="connsiteY1" fmla="*/ 13716 h 32004"/>
                <a:gd name="connsiteX2" fmla="*/ 339566 w 349638"/>
                <a:gd name="connsiteY2" fmla="*/ 32004 h 32004"/>
                <a:gd name="connsiteX3" fmla="*/ 349186 w 349638"/>
                <a:gd name="connsiteY3" fmla="*/ 22098 h 32004"/>
                <a:gd name="connsiteX4" fmla="*/ 14001 w 349638"/>
                <a:gd name="connsiteY4" fmla="*/ 0 h 32004"/>
                <a:gd name="connsiteX0" fmla="*/ 14001 w 349186"/>
                <a:gd name="connsiteY0" fmla="*/ 0 h 35814"/>
                <a:gd name="connsiteX1" fmla="*/ 0 w 349186"/>
                <a:gd name="connsiteY1" fmla="*/ 13716 h 35814"/>
                <a:gd name="connsiteX2" fmla="*/ 335756 w 349186"/>
                <a:gd name="connsiteY2" fmla="*/ 35814 h 35814"/>
                <a:gd name="connsiteX3" fmla="*/ 349186 w 349186"/>
                <a:gd name="connsiteY3" fmla="*/ 22098 h 35814"/>
                <a:gd name="connsiteX4" fmla="*/ 14001 w 349186"/>
                <a:gd name="connsiteY4" fmla="*/ 0 h 3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186" h="35814">
                  <a:moveTo>
                    <a:pt x="14001" y="0"/>
                  </a:moveTo>
                  <a:lnTo>
                    <a:pt x="0" y="13716"/>
                  </a:lnTo>
                  <a:lnTo>
                    <a:pt x="335756" y="35814"/>
                  </a:lnTo>
                  <a:cubicBezTo>
                    <a:pt x="348996" y="32956"/>
                    <a:pt x="349186" y="22098"/>
                    <a:pt x="349186" y="22098"/>
                  </a:cubicBezTo>
                  <a:lnTo>
                    <a:pt x="14001" y="0"/>
                  </a:lnTo>
                  <a:close/>
                </a:path>
              </a:pathLst>
            </a:custGeom>
            <a:solidFill>
              <a:srgbClr val="F1EC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" name="Freihandform: Form 917">
              <a:extLst>
                <a:ext uri="{FF2B5EF4-FFF2-40B4-BE49-F238E27FC236}">
                  <a16:creationId xmlns:a16="http://schemas.microsoft.com/office/drawing/2014/main" id="{61DC6BC0-B005-4970-8F32-D2C5DBCD0D58}"/>
                </a:ext>
              </a:extLst>
            </p:cNvPr>
            <p:cNvSpPr/>
            <p:nvPr/>
          </p:nvSpPr>
          <p:spPr>
            <a:xfrm>
              <a:off x="5982842" y="2160556"/>
              <a:ext cx="95250" cy="504825"/>
            </a:xfrm>
            <a:custGeom>
              <a:avLst/>
              <a:gdLst>
                <a:gd name="connsiteX0" fmla="*/ 7144 w 95250"/>
                <a:gd name="connsiteY0" fmla="*/ 32861 h 504825"/>
                <a:gd name="connsiteX1" fmla="*/ 27908 w 95250"/>
                <a:gd name="connsiteY1" fmla="*/ 470821 h 504825"/>
                <a:gd name="connsiteX2" fmla="*/ 89821 w 95250"/>
                <a:gd name="connsiteY2" fmla="*/ 500253 h 504825"/>
                <a:gd name="connsiteX3" fmla="*/ 52197 w 95250"/>
                <a:gd name="connsiteY3" fmla="*/ 7144 h 504825"/>
                <a:gd name="connsiteX4" fmla="*/ 7144 w 95250"/>
                <a:gd name="connsiteY4" fmla="*/ 32861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504825">
                  <a:moveTo>
                    <a:pt x="7144" y="32861"/>
                  </a:moveTo>
                  <a:lnTo>
                    <a:pt x="27908" y="470821"/>
                  </a:lnTo>
                  <a:lnTo>
                    <a:pt x="89821" y="500253"/>
                  </a:lnTo>
                  <a:lnTo>
                    <a:pt x="52197" y="7144"/>
                  </a:lnTo>
                  <a:cubicBezTo>
                    <a:pt x="33623" y="29242"/>
                    <a:pt x="7144" y="32861"/>
                    <a:pt x="7144" y="32861"/>
                  </a:cubicBezTo>
                  <a:close/>
                </a:path>
              </a:pathLst>
            </a:custGeom>
            <a:solidFill>
              <a:srgbClr val="FFDC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3" name="Freihandform: Form 919">
              <a:extLst>
                <a:ext uri="{FF2B5EF4-FFF2-40B4-BE49-F238E27FC236}">
                  <a16:creationId xmlns:a16="http://schemas.microsoft.com/office/drawing/2014/main" id="{3982662E-C29B-47BC-A9F3-5F1110A39293}"/>
                </a:ext>
              </a:extLst>
            </p:cNvPr>
            <p:cNvSpPr/>
            <p:nvPr/>
          </p:nvSpPr>
          <p:spPr>
            <a:xfrm>
              <a:off x="5682234" y="2147031"/>
              <a:ext cx="344617" cy="47815"/>
            </a:xfrm>
            <a:custGeom>
              <a:avLst/>
              <a:gdLst>
                <a:gd name="connsiteX0" fmla="*/ 7144 w 352425"/>
                <a:gd name="connsiteY0" fmla="*/ 23336 h 47625"/>
                <a:gd name="connsiteX1" fmla="*/ 324231 w 352425"/>
                <a:gd name="connsiteY1" fmla="*/ 49244 h 47625"/>
                <a:gd name="connsiteX2" fmla="*/ 354616 w 352425"/>
                <a:gd name="connsiteY2" fmla="*/ 32099 h 47625"/>
                <a:gd name="connsiteX3" fmla="*/ 31528 w 352425"/>
                <a:gd name="connsiteY3" fmla="*/ 7144 h 47625"/>
                <a:gd name="connsiteX4" fmla="*/ 7144 w 352425"/>
                <a:gd name="connsiteY4" fmla="*/ 23336 h 47625"/>
                <a:gd name="connsiteX0" fmla="*/ 0 w 347474"/>
                <a:gd name="connsiteY0" fmla="*/ 16192 h 47815"/>
                <a:gd name="connsiteX1" fmla="*/ 311372 w 347474"/>
                <a:gd name="connsiteY1" fmla="*/ 47815 h 47815"/>
                <a:gd name="connsiteX2" fmla="*/ 347472 w 347474"/>
                <a:gd name="connsiteY2" fmla="*/ 24955 h 47815"/>
                <a:gd name="connsiteX3" fmla="*/ 24384 w 347474"/>
                <a:gd name="connsiteY3" fmla="*/ 0 h 47815"/>
                <a:gd name="connsiteX4" fmla="*/ 0 w 347474"/>
                <a:gd name="connsiteY4" fmla="*/ 16192 h 47815"/>
                <a:gd name="connsiteX0" fmla="*/ 0 w 344617"/>
                <a:gd name="connsiteY0" fmla="*/ 20954 h 47815"/>
                <a:gd name="connsiteX1" fmla="*/ 308515 w 344617"/>
                <a:gd name="connsiteY1" fmla="*/ 47815 h 47815"/>
                <a:gd name="connsiteX2" fmla="*/ 344615 w 344617"/>
                <a:gd name="connsiteY2" fmla="*/ 24955 h 47815"/>
                <a:gd name="connsiteX3" fmla="*/ 21527 w 344617"/>
                <a:gd name="connsiteY3" fmla="*/ 0 h 47815"/>
                <a:gd name="connsiteX4" fmla="*/ 0 w 344617"/>
                <a:gd name="connsiteY4" fmla="*/ 20954 h 4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617" h="47815">
                  <a:moveTo>
                    <a:pt x="0" y="20954"/>
                  </a:moveTo>
                  <a:lnTo>
                    <a:pt x="308515" y="47815"/>
                  </a:lnTo>
                  <a:cubicBezTo>
                    <a:pt x="308515" y="47815"/>
                    <a:pt x="344996" y="39243"/>
                    <a:pt x="344615" y="24955"/>
                  </a:cubicBezTo>
                  <a:lnTo>
                    <a:pt x="21527" y="0"/>
                  </a:lnTo>
                  <a:lnTo>
                    <a:pt x="0" y="20954"/>
                  </a:lnTo>
                  <a:close/>
                </a:path>
              </a:pathLst>
            </a:custGeom>
            <a:solidFill>
              <a:srgbClr val="F1EC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" name="Freihandform: Form 920">
              <a:extLst>
                <a:ext uri="{FF2B5EF4-FFF2-40B4-BE49-F238E27FC236}">
                  <a16:creationId xmlns:a16="http://schemas.microsoft.com/office/drawing/2014/main" id="{C1CFB47A-C4D3-4FC0-8F9A-AD4B65553C2B}"/>
                </a:ext>
              </a:extLst>
            </p:cNvPr>
            <p:cNvSpPr/>
            <p:nvPr/>
          </p:nvSpPr>
          <p:spPr>
            <a:xfrm>
              <a:off x="5571139" y="2489835"/>
              <a:ext cx="247650" cy="219075"/>
            </a:xfrm>
            <a:custGeom>
              <a:avLst/>
              <a:gdLst>
                <a:gd name="connsiteX0" fmla="*/ 57374 w 247650"/>
                <a:gd name="connsiteY0" fmla="*/ 7144 h 219075"/>
                <a:gd name="connsiteX1" fmla="*/ 14606 w 247650"/>
                <a:gd name="connsiteY1" fmla="*/ 48673 h 219075"/>
                <a:gd name="connsiteX2" fmla="*/ 7368 w 247650"/>
                <a:gd name="connsiteY2" fmla="*/ 69628 h 219075"/>
                <a:gd name="connsiteX3" fmla="*/ 19655 w 247650"/>
                <a:gd name="connsiteY3" fmla="*/ 161925 h 219075"/>
                <a:gd name="connsiteX4" fmla="*/ 90806 w 247650"/>
                <a:gd name="connsiteY4" fmla="*/ 197739 h 219075"/>
                <a:gd name="connsiteX5" fmla="*/ 213774 w 247650"/>
                <a:gd name="connsiteY5" fmla="*/ 215170 h 219075"/>
                <a:gd name="connsiteX6" fmla="*/ 227490 w 247650"/>
                <a:gd name="connsiteY6" fmla="*/ 170879 h 219075"/>
                <a:gd name="connsiteX7" fmla="*/ 247397 w 247650"/>
                <a:gd name="connsiteY7" fmla="*/ 131254 h 219075"/>
                <a:gd name="connsiteX8" fmla="*/ 60993 w 247650"/>
                <a:gd name="connsiteY8" fmla="*/ 57341 h 219075"/>
                <a:gd name="connsiteX9" fmla="*/ 57374 w 247650"/>
                <a:gd name="connsiteY9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650" h="219075">
                  <a:moveTo>
                    <a:pt x="57374" y="7144"/>
                  </a:moveTo>
                  <a:lnTo>
                    <a:pt x="14606" y="48673"/>
                  </a:lnTo>
                  <a:cubicBezTo>
                    <a:pt x="8987" y="54102"/>
                    <a:pt x="6320" y="61913"/>
                    <a:pt x="7368" y="69628"/>
                  </a:cubicBezTo>
                  <a:lnTo>
                    <a:pt x="19655" y="161925"/>
                  </a:lnTo>
                  <a:cubicBezTo>
                    <a:pt x="19655" y="161925"/>
                    <a:pt x="31466" y="186404"/>
                    <a:pt x="90806" y="197739"/>
                  </a:cubicBezTo>
                  <a:cubicBezTo>
                    <a:pt x="142146" y="207550"/>
                    <a:pt x="213774" y="215170"/>
                    <a:pt x="213774" y="215170"/>
                  </a:cubicBezTo>
                  <a:cubicBezTo>
                    <a:pt x="213774" y="215170"/>
                    <a:pt x="223395" y="183737"/>
                    <a:pt x="227490" y="170879"/>
                  </a:cubicBezTo>
                  <a:cubicBezTo>
                    <a:pt x="236634" y="141923"/>
                    <a:pt x="247397" y="131254"/>
                    <a:pt x="247397" y="131254"/>
                  </a:cubicBezTo>
                  <a:lnTo>
                    <a:pt x="60993" y="57341"/>
                  </a:lnTo>
                  <a:lnTo>
                    <a:pt x="57374" y="7144"/>
                  </a:lnTo>
                  <a:close/>
                </a:path>
              </a:pathLst>
            </a:custGeom>
            <a:solidFill>
              <a:srgbClr val="FEB7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" name="Freihandform: Form 921">
              <a:extLst>
                <a:ext uri="{FF2B5EF4-FFF2-40B4-BE49-F238E27FC236}">
                  <a16:creationId xmlns:a16="http://schemas.microsoft.com/office/drawing/2014/main" id="{5F0315B3-984C-4394-AFB5-41EE92F00305}"/>
                </a:ext>
              </a:extLst>
            </p:cNvPr>
            <p:cNvSpPr/>
            <p:nvPr/>
          </p:nvSpPr>
          <p:spPr>
            <a:xfrm>
              <a:off x="5749485" y="1906544"/>
              <a:ext cx="838200" cy="962025"/>
            </a:xfrm>
            <a:custGeom>
              <a:avLst/>
              <a:gdLst>
                <a:gd name="connsiteX0" fmla="*/ 729610 w 838200"/>
                <a:gd name="connsiteY0" fmla="*/ 8457 h 962025"/>
                <a:gd name="connsiteX1" fmla="*/ 594451 w 838200"/>
                <a:gd name="connsiteY1" fmla="*/ 176288 h 962025"/>
                <a:gd name="connsiteX2" fmla="*/ 473292 w 838200"/>
                <a:gd name="connsiteY2" fmla="*/ 731024 h 962025"/>
                <a:gd name="connsiteX3" fmla="*/ 46477 w 838200"/>
                <a:gd name="connsiteY3" fmla="*/ 699306 h 962025"/>
                <a:gd name="connsiteX4" fmla="*/ 8758 w 838200"/>
                <a:gd name="connsiteY4" fmla="*/ 819035 h 962025"/>
                <a:gd name="connsiteX5" fmla="*/ 449956 w 838200"/>
                <a:gd name="connsiteY5" fmla="*/ 959433 h 962025"/>
                <a:gd name="connsiteX6" fmla="*/ 622454 w 838200"/>
                <a:gd name="connsiteY6" fmla="*/ 917523 h 962025"/>
                <a:gd name="connsiteX7" fmla="*/ 832194 w 838200"/>
                <a:gd name="connsiteY7" fmla="*/ 143712 h 962025"/>
                <a:gd name="connsiteX8" fmla="*/ 729610 w 838200"/>
                <a:gd name="connsiteY8" fmla="*/ 8457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8200" h="962025">
                  <a:moveTo>
                    <a:pt x="729610" y="8457"/>
                  </a:moveTo>
                  <a:cubicBezTo>
                    <a:pt x="608452" y="-10212"/>
                    <a:pt x="594451" y="176288"/>
                    <a:pt x="594451" y="176288"/>
                  </a:cubicBezTo>
                  <a:lnTo>
                    <a:pt x="473292" y="731024"/>
                  </a:lnTo>
                  <a:lnTo>
                    <a:pt x="46477" y="699306"/>
                  </a:lnTo>
                  <a:cubicBezTo>
                    <a:pt x="-4767" y="745883"/>
                    <a:pt x="8758" y="819035"/>
                    <a:pt x="8758" y="819035"/>
                  </a:cubicBezTo>
                  <a:cubicBezTo>
                    <a:pt x="8758" y="819035"/>
                    <a:pt x="338037" y="954766"/>
                    <a:pt x="449956" y="959433"/>
                  </a:cubicBezTo>
                  <a:cubicBezTo>
                    <a:pt x="561875" y="964101"/>
                    <a:pt x="622454" y="917523"/>
                    <a:pt x="622454" y="917523"/>
                  </a:cubicBezTo>
                  <a:cubicBezTo>
                    <a:pt x="775807" y="596340"/>
                    <a:pt x="827527" y="255631"/>
                    <a:pt x="832194" y="143712"/>
                  </a:cubicBezTo>
                  <a:cubicBezTo>
                    <a:pt x="836767" y="31794"/>
                    <a:pt x="729610" y="8457"/>
                    <a:pt x="729610" y="8457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6" name="Freihandform: Form 948">
              <a:extLst>
                <a:ext uri="{FF2B5EF4-FFF2-40B4-BE49-F238E27FC236}">
                  <a16:creationId xmlns:a16="http://schemas.microsoft.com/office/drawing/2014/main" id="{AF57C293-9A6F-45EB-A45F-169F25F756BE}"/>
                </a:ext>
              </a:extLst>
            </p:cNvPr>
            <p:cNvSpPr/>
            <p:nvPr/>
          </p:nvSpPr>
          <p:spPr>
            <a:xfrm>
              <a:off x="5634175" y="2463638"/>
              <a:ext cx="161925" cy="161925"/>
            </a:xfrm>
            <a:custGeom>
              <a:avLst/>
              <a:gdLst>
                <a:gd name="connsiteX0" fmla="*/ 63394 w 161925"/>
                <a:gd name="connsiteY0" fmla="*/ 40961 h 161925"/>
                <a:gd name="connsiteX1" fmla="*/ 12054 w 161925"/>
                <a:gd name="connsiteY1" fmla="*/ 10004 h 161925"/>
                <a:gd name="connsiteX2" fmla="*/ 54440 w 161925"/>
                <a:gd name="connsiteY2" fmla="*/ 79632 h 161925"/>
                <a:gd name="connsiteX3" fmla="*/ 54917 w 161925"/>
                <a:gd name="connsiteY3" fmla="*/ 131162 h 161925"/>
                <a:gd name="connsiteX4" fmla="*/ 155882 w 161925"/>
                <a:gd name="connsiteY4" fmla="*/ 151546 h 161925"/>
                <a:gd name="connsiteX5" fmla="*/ 63394 w 161925"/>
                <a:gd name="connsiteY5" fmla="*/ 40961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925" h="161925">
                  <a:moveTo>
                    <a:pt x="63394" y="40961"/>
                  </a:moveTo>
                  <a:cubicBezTo>
                    <a:pt x="43296" y="25340"/>
                    <a:pt x="23865" y="-1711"/>
                    <a:pt x="12054" y="10004"/>
                  </a:cubicBezTo>
                  <a:cubicBezTo>
                    <a:pt x="-8520" y="30388"/>
                    <a:pt x="41391" y="71155"/>
                    <a:pt x="54440" y="79632"/>
                  </a:cubicBezTo>
                  <a:cubicBezTo>
                    <a:pt x="67490" y="88109"/>
                    <a:pt x="54917" y="131162"/>
                    <a:pt x="54917" y="131162"/>
                  </a:cubicBezTo>
                  <a:cubicBezTo>
                    <a:pt x="67966" y="186598"/>
                    <a:pt x="155882" y="151546"/>
                    <a:pt x="155882" y="151546"/>
                  </a:cubicBezTo>
                  <a:cubicBezTo>
                    <a:pt x="161692" y="81632"/>
                    <a:pt x="83492" y="56582"/>
                    <a:pt x="63394" y="40961"/>
                  </a:cubicBezTo>
                  <a:close/>
                </a:path>
              </a:pathLst>
            </a:custGeom>
            <a:solidFill>
              <a:srgbClr val="FEB7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37" name="Gruppieren 946">
            <a:extLst>
              <a:ext uri="{FF2B5EF4-FFF2-40B4-BE49-F238E27FC236}">
                <a16:creationId xmlns:a16="http://schemas.microsoft.com/office/drawing/2014/main" id="{521DE051-701D-4FB2-BEFE-9B3DA296033A}"/>
              </a:ext>
            </a:extLst>
          </p:cNvPr>
          <p:cNvGrpSpPr/>
          <p:nvPr/>
        </p:nvGrpSpPr>
        <p:grpSpPr>
          <a:xfrm>
            <a:off x="7760495" y="195486"/>
            <a:ext cx="634033" cy="1993486"/>
            <a:chOff x="7147464" y="1156184"/>
            <a:chExt cx="1625632" cy="4734362"/>
          </a:xfrm>
        </p:grpSpPr>
        <p:grpSp>
          <p:nvGrpSpPr>
            <p:cNvPr id="38" name="Gruppieren 947">
              <a:extLst>
                <a:ext uri="{FF2B5EF4-FFF2-40B4-BE49-F238E27FC236}">
                  <a16:creationId xmlns:a16="http://schemas.microsoft.com/office/drawing/2014/main" id="{67FC8504-FC16-4ABC-9DA1-F8BEF40CF619}"/>
                </a:ext>
              </a:extLst>
            </p:cNvPr>
            <p:cNvGrpSpPr/>
            <p:nvPr/>
          </p:nvGrpSpPr>
          <p:grpSpPr>
            <a:xfrm>
              <a:off x="7147464" y="1156184"/>
              <a:ext cx="1625632" cy="4734362"/>
              <a:chOff x="7147464" y="1156184"/>
              <a:chExt cx="1625632" cy="4734362"/>
            </a:xfrm>
          </p:grpSpPr>
          <p:sp>
            <p:nvSpPr>
              <p:cNvPr id="40" name="Freihandform: Form 55">
                <a:extLst>
                  <a:ext uri="{FF2B5EF4-FFF2-40B4-BE49-F238E27FC236}">
                    <a16:creationId xmlns:a16="http://schemas.microsoft.com/office/drawing/2014/main" id="{45A77FA3-4965-44C2-AFB8-48017FD6665A}"/>
                  </a:ext>
                </a:extLst>
              </p:cNvPr>
              <p:cNvSpPr/>
              <p:nvPr/>
            </p:nvSpPr>
            <p:spPr>
              <a:xfrm>
                <a:off x="7492964" y="5668804"/>
                <a:ext cx="447675" cy="219075"/>
              </a:xfrm>
              <a:custGeom>
                <a:avLst/>
                <a:gdLst>
                  <a:gd name="connsiteX0" fmla="*/ 328299 w 447675"/>
                  <a:gd name="connsiteY0" fmla="*/ 93726 h 219075"/>
                  <a:gd name="connsiteX1" fmla="*/ 237907 w 447675"/>
                  <a:gd name="connsiteY1" fmla="*/ 8096 h 219075"/>
                  <a:gd name="connsiteX2" fmla="*/ 42358 w 447675"/>
                  <a:gd name="connsiteY2" fmla="*/ 7144 h 219075"/>
                  <a:gd name="connsiteX3" fmla="*/ 10735 w 447675"/>
                  <a:gd name="connsiteY3" fmla="*/ 214122 h 219075"/>
                  <a:gd name="connsiteX4" fmla="*/ 442694 w 447675"/>
                  <a:gd name="connsiteY4" fmla="*/ 214122 h 219075"/>
                  <a:gd name="connsiteX5" fmla="*/ 328299 w 447675"/>
                  <a:gd name="connsiteY5" fmla="*/ 93726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7675" h="219075">
                    <a:moveTo>
                      <a:pt x="328299" y="93726"/>
                    </a:moveTo>
                    <a:lnTo>
                      <a:pt x="237907" y="8096"/>
                    </a:lnTo>
                    <a:lnTo>
                      <a:pt x="42358" y="7144"/>
                    </a:lnTo>
                    <a:cubicBezTo>
                      <a:pt x="42358" y="7144"/>
                      <a:pt x="-6219" y="104299"/>
                      <a:pt x="10735" y="214122"/>
                    </a:cubicBezTo>
                    <a:lnTo>
                      <a:pt x="442694" y="214122"/>
                    </a:lnTo>
                    <a:cubicBezTo>
                      <a:pt x="442694" y="214122"/>
                      <a:pt x="428216" y="122301"/>
                      <a:pt x="328299" y="93726"/>
                    </a:cubicBezTo>
                    <a:close/>
                  </a:path>
                </a:pathLst>
              </a:custGeom>
              <a:solidFill>
                <a:srgbClr val="EB8C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" name="Freihandform: Form 57">
                <a:extLst>
                  <a:ext uri="{FF2B5EF4-FFF2-40B4-BE49-F238E27FC236}">
                    <a16:creationId xmlns:a16="http://schemas.microsoft.com/office/drawing/2014/main" id="{278ED87E-FAA8-4F1F-AEAC-B19012B8801D}"/>
                  </a:ext>
                </a:extLst>
              </p:cNvPr>
              <p:cNvSpPr/>
              <p:nvPr/>
            </p:nvSpPr>
            <p:spPr>
              <a:xfrm>
                <a:off x="7493126" y="5829586"/>
                <a:ext cx="447675" cy="57150"/>
              </a:xfrm>
              <a:custGeom>
                <a:avLst/>
                <a:gdLst>
                  <a:gd name="connsiteX0" fmla="*/ 7144 w 447675"/>
                  <a:gd name="connsiteY0" fmla="*/ 7144 h 57150"/>
                  <a:gd name="connsiteX1" fmla="*/ 10573 w 447675"/>
                  <a:gd name="connsiteY1" fmla="*/ 53340 h 57150"/>
                  <a:gd name="connsiteX2" fmla="*/ 442532 w 447675"/>
                  <a:gd name="connsiteY2" fmla="*/ 53340 h 57150"/>
                  <a:gd name="connsiteX3" fmla="*/ 424625 w 447675"/>
                  <a:gd name="connsiteY3" fmla="*/ 7144 h 57150"/>
                  <a:gd name="connsiteX4" fmla="*/ 7144 w 447675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675" h="57150">
                    <a:moveTo>
                      <a:pt x="7144" y="7144"/>
                    </a:moveTo>
                    <a:cubicBezTo>
                      <a:pt x="7239" y="22098"/>
                      <a:pt x="8191" y="37624"/>
                      <a:pt x="10573" y="53340"/>
                    </a:cubicBezTo>
                    <a:lnTo>
                      <a:pt x="442532" y="53340"/>
                    </a:lnTo>
                    <a:cubicBezTo>
                      <a:pt x="442532" y="53340"/>
                      <a:pt x="439103" y="32194"/>
                      <a:pt x="424625" y="7144"/>
                    </a:cubicBez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577A8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2" name="Freihandform: Form 949">
                <a:extLst>
                  <a:ext uri="{FF2B5EF4-FFF2-40B4-BE49-F238E27FC236}">
                    <a16:creationId xmlns:a16="http://schemas.microsoft.com/office/drawing/2014/main" id="{C4A5C3B3-B711-47CA-A1D8-DB8C3AE96119}"/>
                  </a:ext>
                </a:extLst>
              </p:cNvPr>
              <p:cNvSpPr/>
              <p:nvPr/>
            </p:nvSpPr>
            <p:spPr>
              <a:xfrm>
                <a:off x="7298340" y="3567208"/>
                <a:ext cx="238125" cy="466725"/>
              </a:xfrm>
              <a:custGeom>
                <a:avLst/>
                <a:gdLst>
                  <a:gd name="connsiteX0" fmla="*/ 199263 w 238125"/>
                  <a:gd name="connsiteY0" fmla="*/ 44005 h 466725"/>
                  <a:gd name="connsiteX1" fmla="*/ 205550 w 238125"/>
                  <a:gd name="connsiteY1" fmla="*/ 11525 h 466725"/>
                  <a:gd name="connsiteX2" fmla="*/ 72962 w 238125"/>
                  <a:gd name="connsiteY2" fmla="*/ 7144 h 466725"/>
                  <a:gd name="connsiteX3" fmla="*/ 71438 w 238125"/>
                  <a:gd name="connsiteY3" fmla="*/ 31242 h 466725"/>
                  <a:gd name="connsiteX4" fmla="*/ 71247 w 238125"/>
                  <a:gd name="connsiteY4" fmla="*/ 31242 h 466725"/>
                  <a:gd name="connsiteX5" fmla="*/ 7144 w 238125"/>
                  <a:gd name="connsiteY5" fmla="*/ 255460 h 466725"/>
                  <a:gd name="connsiteX6" fmla="*/ 32099 w 238125"/>
                  <a:gd name="connsiteY6" fmla="*/ 399859 h 466725"/>
                  <a:gd name="connsiteX7" fmla="*/ 82296 w 238125"/>
                  <a:gd name="connsiteY7" fmla="*/ 467201 h 466725"/>
                  <a:gd name="connsiteX8" fmla="*/ 122968 w 238125"/>
                  <a:gd name="connsiteY8" fmla="*/ 440246 h 466725"/>
                  <a:gd name="connsiteX9" fmla="*/ 150590 w 238125"/>
                  <a:gd name="connsiteY9" fmla="*/ 236125 h 466725"/>
                  <a:gd name="connsiteX10" fmla="*/ 178880 w 238125"/>
                  <a:gd name="connsiteY10" fmla="*/ 259271 h 466725"/>
                  <a:gd name="connsiteX11" fmla="*/ 232696 w 238125"/>
                  <a:gd name="connsiteY11" fmla="*/ 340042 h 466725"/>
                  <a:gd name="connsiteX12" fmla="*/ 228600 w 238125"/>
                  <a:gd name="connsiteY12" fmla="*/ 187452 h 466725"/>
                  <a:gd name="connsiteX13" fmla="*/ 199263 w 238125"/>
                  <a:gd name="connsiteY13" fmla="*/ 44005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8125" h="466725">
                    <a:moveTo>
                      <a:pt x="199263" y="44005"/>
                    </a:moveTo>
                    <a:lnTo>
                      <a:pt x="205550" y="11525"/>
                    </a:lnTo>
                    <a:cubicBezTo>
                      <a:pt x="162878" y="27241"/>
                      <a:pt x="113252" y="25622"/>
                      <a:pt x="72962" y="7144"/>
                    </a:cubicBezTo>
                    <a:lnTo>
                      <a:pt x="71438" y="31242"/>
                    </a:lnTo>
                    <a:lnTo>
                      <a:pt x="71247" y="31242"/>
                    </a:lnTo>
                    <a:lnTo>
                      <a:pt x="7144" y="255460"/>
                    </a:lnTo>
                    <a:lnTo>
                      <a:pt x="32099" y="399859"/>
                    </a:lnTo>
                    <a:lnTo>
                      <a:pt x="82296" y="467201"/>
                    </a:lnTo>
                    <a:cubicBezTo>
                      <a:pt x="82296" y="467201"/>
                      <a:pt x="117158" y="477393"/>
                      <a:pt x="122968" y="440246"/>
                    </a:cubicBezTo>
                    <a:cubicBezTo>
                      <a:pt x="128683" y="403193"/>
                      <a:pt x="150590" y="236125"/>
                      <a:pt x="150590" y="236125"/>
                    </a:cubicBezTo>
                    <a:cubicBezTo>
                      <a:pt x="150590" y="236125"/>
                      <a:pt x="176022" y="226981"/>
                      <a:pt x="178880" y="259271"/>
                    </a:cubicBezTo>
                    <a:cubicBezTo>
                      <a:pt x="181737" y="291560"/>
                      <a:pt x="194215" y="340423"/>
                      <a:pt x="232696" y="340042"/>
                    </a:cubicBezTo>
                    <a:lnTo>
                      <a:pt x="228600" y="187452"/>
                    </a:lnTo>
                    <a:lnTo>
                      <a:pt x="199263" y="44005"/>
                    </a:lnTo>
                    <a:close/>
                  </a:path>
                </a:pathLst>
              </a:custGeom>
              <a:solidFill>
                <a:srgbClr val="FEB7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3" name="Freihandform: Form 950">
                <a:extLst>
                  <a:ext uri="{FF2B5EF4-FFF2-40B4-BE49-F238E27FC236}">
                    <a16:creationId xmlns:a16="http://schemas.microsoft.com/office/drawing/2014/main" id="{1CF8D37D-898A-410B-A8A5-09561F39D591}"/>
                  </a:ext>
                </a:extLst>
              </p:cNvPr>
              <p:cNvSpPr/>
              <p:nvPr/>
            </p:nvSpPr>
            <p:spPr>
              <a:xfrm>
                <a:off x="7600950" y="3409474"/>
                <a:ext cx="876300" cy="2266950"/>
              </a:xfrm>
              <a:custGeom>
                <a:avLst/>
                <a:gdLst>
                  <a:gd name="connsiteX0" fmla="*/ 862013 w 876300"/>
                  <a:gd name="connsiteY0" fmla="*/ 7144 h 2266950"/>
                  <a:gd name="connsiteX1" fmla="*/ 18383 w 876300"/>
                  <a:gd name="connsiteY1" fmla="*/ 9525 h 2266950"/>
                  <a:gd name="connsiteX2" fmla="*/ 7144 w 876300"/>
                  <a:gd name="connsiteY2" fmla="*/ 451485 h 2266950"/>
                  <a:gd name="connsiteX3" fmla="*/ 44291 w 876300"/>
                  <a:gd name="connsiteY3" fmla="*/ 1197197 h 2266950"/>
                  <a:gd name="connsiteX4" fmla="*/ 139541 w 876300"/>
                  <a:gd name="connsiteY4" fmla="*/ 2269141 h 2266950"/>
                  <a:gd name="connsiteX5" fmla="*/ 322136 w 876300"/>
                  <a:gd name="connsiteY5" fmla="*/ 2269141 h 2266950"/>
                  <a:gd name="connsiteX6" fmla="*/ 356997 w 876300"/>
                  <a:gd name="connsiteY6" fmla="*/ 1215581 h 2266950"/>
                  <a:gd name="connsiteX7" fmla="*/ 412814 w 876300"/>
                  <a:gd name="connsiteY7" fmla="*/ 433197 h 2266950"/>
                  <a:gd name="connsiteX8" fmla="*/ 454533 w 876300"/>
                  <a:gd name="connsiteY8" fmla="*/ 431292 h 2266950"/>
                  <a:gd name="connsiteX9" fmla="*/ 538353 w 876300"/>
                  <a:gd name="connsiteY9" fmla="*/ 1189101 h 2266950"/>
                  <a:gd name="connsiteX10" fmla="*/ 699421 w 876300"/>
                  <a:gd name="connsiteY10" fmla="*/ 2269141 h 2266950"/>
                  <a:gd name="connsiteX11" fmla="*/ 875538 w 876300"/>
                  <a:gd name="connsiteY11" fmla="*/ 2269141 h 2266950"/>
                  <a:gd name="connsiteX12" fmla="*/ 859727 w 876300"/>
                  <a:gd name="connsiteY12" fmla="*/ 1185291 h 2266950"/>
                  <a:gd name="connsiteX13" fmla="*/ 877824 w 876300"/>
                  <a:gd name="connsiteY13" fmla="*/ 412242 h 2266950"/>
                  <a:gd name="connsiteX14" fmla="*/ 862013 w 876300"/>
                  <a:gd name="connsiteY14" fmla="*/ 7144 h 2266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76300" h="2266950">
                    <a:moveTo>
                      <a:pt x="862013" y="7144"/>
                    </a:moveTo>
                    <a:cubicBezTo>
                      <a:pt x="858774" y="7810"/>
                      <a:pt x="22765" y="12573"/>
                      <a:pt x="18383" y="9525"/>
                    </a:cubicBezTo>
                    <a:lnTo>
                      <a:pt x="7144" y="451485"/>
                    </a:lnTo>
                    <a:lnTo>
                      <a:pt x="44291" y="1197197"/>
                    </a:lnTo>
                    <a:lnTo>
                      <a:pt x="139541" y="2269141"/>
                    </a:lnTo>
                    <a:lnTo>
                      <a:pt x="322136" y="2269141"/>
                    </a:lnTo>
                    <a:lnTo>
                      <a:pt x="356997" y="1215581"/>
                    </a:lnTo>
                    <a:lnTo>
                      <a:pt x="412814" y="433197"/>
                    </a:lnTo>
                    <a:lnTo>
                      <a:pt x="454533" y="431292"/>
                    </a:lnTo>
                    <a:lnTo>
                      <a:pt x="538353" y="1189101"/>
                    </a:lnTo>
                    <a:lnTo>
                      <a:pt x="699421" y="2269141"/>
                    </a:lnTo>
                    <a:lnTo>
                      <a:pt x="875538" y="2269141"/>
                    </a:lnTo>
                    <a:lnTo>
                      <a:pt x="859727" y="1185291"/>
                    </a:lnTo>
                    <a:lnTo>
                      <a:pt x="877824" y="412242"/>
                    </a:lnTo>
                    <a:lnTo>
                      <a:pt x="862013" y="7144"/>
                    </a:lnTo>
                    <a:close/>
                  </a:path>
                </a:pathLst>
              </a:custGeom>
              <a:solidFill>
                <a:srgbClr val="7D7D7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4" name="Freihandform: Form 951">
                <a:extLst>
                  <a:ext uri="{FF2B5EF4-FFF2-40B4-BE49-F238E27FC236}">
                    <a16:creationId xmlns:a16="http://schemas.microsoft.com/office/drawing/2014/main" id="{BF98FC66-BBC4-4476-A9D0-4EA58266382B}"/>
                  </a:ext>
                </a:extLst>
              </p:cNvPr>
              <p:cNvSpPr/>
              <p:nvPr/>
            </p:nvSpPr>
            <p:spPr>
              <a:xfrm>
                <a:off x="7607859" y="3409474"/>
                <a:ext cx="876300" cy="2266950"/>
              </a:xfrm>
              <a:custGeom>
                <a:avLst/>
                <a:gdLst>
                  <a:gd name="connsiteX0" fmla="*/ 855103 w 876300"/>
                  <a:gd name="connsiteY0" fmla="*/ 7144 h 2266950"/>
                  <a:gd name="connsiteX1" fmla="*/ 647934 w 876300"/>
                  <a:gd name="connsiteY1" fmla="*/ 8667 h 2266950"/>
                  <a:gd name="connsiteX2" fmla="*/ 7378 w 876300"/>
                  <a:gd name="connsiteY2" fmla="*/ 182213 h 2266950"/>
                  <a:gd name="connsiteX3" fmla="*/ 760615 w 876300"/>
                  <a:gd name="connsiteY3" fmla="*/ 308134 h 2266950"/>
                  <a:gd name="connsiteX4" fmla="*/ 748804 w 876300"/>
                  <a:gd name="connsiteY4" fmla="*/ 1381982 h 2266950"/>
                  <a:gd name="connsiteX5" fmla="*/ 784237 w 876300"/>
                  <a:gd name="connsiteY5" fmla="*/ 2269236 h 2266950"/>
                  <a:gd name="connsiteX6" fmla="*/ 868628 w 876300"/>
                  <a:gd name="connsiteY6" fmla="*/ 2269236 h 2266950"/>
                  <a:gd name="connsiteX7" fmla="*/ 852817 w 876300"/>
                  <a:gd name="connsiteY7" fmla="*/ 1185386 h 2266950"/>
                  <a:gd name="connsiteX8" fmla="*/ 870914 w 876300"/>
                  <a:gd name="connsiteY8" fmla="*/ 412337 h 2266950"/>
                  <a:gd name="connsiteX9" fmla="*/ 855103 w 876300"/>
                  <a:gd name="connsiteY9" fmla="*/ 7144 h 2266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6300" h="2266950">
                    <a:moveTo>
                      <a:pt x="855103" y="7144"/>
                    </a:moveTo>
                    <a:cubicBezTo>
                      <a:pt x="854055" y="7334"/>
                      <a:pt x="766330" y="8001"/>
                      <a:pt x="647934" y="8667"/>
                    </a:cubicBezTo>
                    <a:cubicBezTo>
                      <a:pt x="654602" y="19526"/>
                      <a:pt x="-7100" y="180022"/>
                      <a:pt x="7378" y="182213"/>
                    </a:cubicBezTo>
                    <a:cubicBezTo>
                      <a:pt x="259124" y="221551"/>
                      <a:pt x="756614" y="212026"/>
                      <a:pt x="760615" y="308134"/>
                    </a:cubicBezTo>
                    <a:cubicBezTo>
                      <a:pt x="766044" y="438721"/>
                      <a:pt x="737183" y="1164146"/>
                      <a:pt x="748804" y="1381982"/>
                    </a:cubicBezTo>
                    <a:cubicBezTo>
                      <a:pt x="760805" y="1606867"/>
                      <a:pt x="776426" y="2198465"/>
                      <a:pt x="784237" y="2269236"/>
                    </a:cubicBezTo>
                    <a:lnTo>
                      <a:pt x="868628" y="2269236"/>
                    </a:lnTo>
                    <a:lnTo>
                      <a:pt x="852817" y="1185386"/>
                    </a:lnTo>
                    <a:lnTo>
                      <a:pt x="870914" y="412337"/>
                    </a:lnTo>
                    <a:lnTo>
                      <a:pt x="855103" y="7144"/>
                    </a:lnTo>
                    <a:close/>
                  </a:path>
                </a:pathLst>
              </a:custGeom>
              <a:solidFill>
                <a:srgbClr val="000000">
                  <a:alpha val="8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5" name="Freihandform: Form 952">
                <a:extLst>
                  <a:ext uri="{FF2B5EF4-FFF2-40B4-BE49-F238E27FC236}">
                    <a16:creationId xmlns:a16="http://schemas.microsoft.com/office/drawing/2014/main" id="{E169B2E3-39B1-4863-89F6-76EDBBEBC3B5}"/>
                  </a:ext>
                </a:extLst>
              </p:cNvPr>
              <p:cNvSpPr/>
              <p:nvPr/>
            </p:nvSpPr>
            <p:spPr>
              <a:xfrm>
                <a:off x="7835931" y="3835527"/>
                <a:ext cx="180975" cy="1847850"/>
              </a:xfrm>
              <a:custGeom>
                <a:avLst/>
                <a:gdLst>
                  <a:gd name="connsiteX0" fmla="*/ 11621 w 180975"/>
                  <a:gd name="connsiteY0" fmla="*/ 1486472 h 1847850"/>
                  <a:gd name="connsiteX1" fmla="*/ 7144 w 180975"/>
                  <a:gd name="connsiteY1" fmla="*/ 1843088 h 1847850"/>
                  <a:gd name="connsiteX2" fmla="*/ 87059 w 180975"/>
                  <a:gd name="connsiteY2" fmla="*/ 1843088 h 1847850"/>
                  <a:gd name="connsiteX3" fmla="*/ 121920 w 180975"/>
                  <a:gd name="connsiteY3" fmla="*/ 789527 h 1847850"/>
                  <a:gd name="connsiteX4" fmla="*/ 177737 w 180975"/>
                  <a:gd name="connsiteY4" fmla="*/ 7144 h 1847850"/>
                  <a:gd name="connsiteX5" fmla="*/ 42291 w 180975"/>
                  <a:gd name="connsiteY5" fmla="*/ 716471 h 1847850"/>
                  <a:gd name="connsiteX6" fmla="*/ 11621 w 180975"/>
                  <a:gd name="connsiteY6" fmla="*/ 1486472 h 1847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975" h="1847850">
                    <a:moveTo>
                      <a:pt x="11621" y="1486472"/>
                    </a:moveTo>
                    <a:cubicBezTo>
                      <a:pt x="12288" y="1605629"/>
                      <a:pt x="12668" y="1724597"/>
                      <a:pt x="7144" y="1843088"/>
                    </a:cubicBezTo>
                    <a:lnTo>
                      <a:pt x="87059" y="1843088"/>
                    </a:lnTo>
                    <a:lnTo>
                      <a:pt x="121920" y="789527"/>
                    </a:lnTo>
                    <a:lnTo>
                      <a:pt x="177737" y="7144"/>
                    </a:lnTo>
                    <a:cubicBezTo>
                      <a:pt x="177737" y="7144"/>
                      <a:pt x="55626" y="520637"/>
                      <a:pt x="42291" y="716471"/>
                    </a:cubicBezTo>
                    <a:cubicBezTo>
                      <a:pt x="24861" y="972788"/>
                      <a:pt x="10287" y="1229487"/>
                      <a:pt x="11621" y="1486472"/>
                    </a:cubicBezTo>
                    <a:close/>
                  </a:path>
                </a:pathLst>
              </a:custGeom>
              <a:solidFill>
                <a:srgbClr val="000000">
                  <a:alpha val="8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6" name="Freihandform: Form 953">
                <a:extLst>
                  <a:ext uri="{FF2B5EF4-FFF2-40B4-BE49-F238E27FC236}">
                    <a16:creationId xmlns:a16="http://schemas.microsoft.com/office/drawing/2014/main" id="{98CE8C98-B987-4731-84FC-3A2998C97C59}"/>
                  </a:ext>
                </a:extLst>
              </p:cNvPr>
              <p:cNvSpPr/>
              <p:nvPr/>
            </p:nvSpPr>
            <p:spPr>
              <a:xfrm>
                <a:off x="8361330" y="2385727"/>
                <a:ext cx="104775" cy="1028700"/>
              </a:xfrm>
              <a:custGeom>
                <a:avLst/>
                <a:gdLst>
                  <a:gd name="connsiteX0" fmla="*/ 63532 w 104775"/>
                  <a:gd name="connsiteY0" fmla="*/ 625697 h 1028700"/>
                  <a:gd name="connsiteX1" fmla="*/ 79057 w 104775"/>
                  <a:gd name="connsiteY1" fmla="*/ 126206 h 1028700"/>
                  <a:gd name="connsiteX2" fmla="*/ 52101 w 104775"/>
                  <a:gd name="connsiteY2" fmla="*/ 7144 h 1028700"/>
                  <a:gd name="connsiteX3" fmla="*/ 43053 w 104775"/>
                  <a:gd name="connsiteY3" fmla="*/ 132017 h 1028700"/>
                  <a:gd name="connsiteX4" fmla="*/ 7144 w 104775"/>
                  <a:gd name="connsiteY4" fmla="*/ 622840 h 1028700"/>
                  <a:gd name="connsiteX5" fmla="*/ 43053 w 104775"/>
                  <a:gd name="connsiteY5" fmla="*/ 1029462 h 1028700"/>
                  <a:gd name="connsiteX6" fmla="*/ 101632 w 104775"/>
                  <a:gd name="connsiteY6" fmla="*/ 1030891 h 1028700"/>
                  <a:gd name="connsiteX7" fmla="*/ 97060 w 104775"/>
                  <a:gd name="connsiteY7" fmla="*/ 936498 h 1028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775" h="1028700">
                    <a:moveTo>
                      <a:pt x="63532" y="625697"/>
                    </a:moveTo>
                    <a:lnTo>
                      <a:pt x="79057" y="126206"/>
                    </a:lnTo>
                    <a:lnTo>
                      <a:pt x="52101" y="7144"/>
                    </a:lnTo>
                    <a:lnTo>
                      <a:pt x="43053" y="132017"/>
                    </a:lnTo>
                    <a:lnTo>
                      <a:pt x="7144" y="622840"/>
                    </a:lnTo>
                    <a:lnTo>
                      <a:pt x="43053" y="1029462"/>
                    </a:lnTo>
                    <a:lnTo>
                      <a:pt x="101632" y="1030891"/>
                    </a:lnTo>
                    <a:lnTo>
                      <a:pt x="97060" y="936498"/>
                    </a:ln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7" name="Freihandform: Form 954">
                <a:extLst>
                  <a:ext uri="{FF2B5EF4-FFF2-40B4-BE49-F238E27FC236}">
                    <a16:creationId xmlns:a16="http://schemas.microsoft.com/office/drawing/2014/main" id="{664E3269-4AE9-4791-AAA5-C89CB60F2615}"/>
                  </a:ext>
                </a:extLst>
              </p:cNvPr>
              <p:cNvSpPr/>
              <p:nvPr/>
            </p:nvSpPr>
            <p:spPr>
              <a:xfrm>
                <a:off x="8062912" y="5671471"/>
                <a:ext cx="447675" cy="219075"/>
              </a:xfrm>
              <a:custGeom>
                <a:avLst/>
                <a:gdLst>
                  <a:gd name="connsiteX0" fmla="*/ 237363 w 447675"/>
                  <a:gd name="connsiteY0" fmla="*/ 7144 h 219075"/>
                  <a:gd name="connsiteX1" fmla="*/ 120491 w 447675"/>
                  <a:gd name="connsiteY1" fmla="*/ 87725 h 219075"/>
                  <a:gd name="connsiteX2" fmla="*/ 7144 w 447675"/>
                  <a:gd name="connsiteY2" fmla="*/ 212407 h 219075"/>
                  <a:gd name="connsiteX3" fmla="*/ 447104 w 447675"/>
                  <a:gd name="connsiteY3" fmla="*/ 212407 h 219075"/>
                  <a:gd name="connsiteX4" fmla="*/ 414433 w 447675"/>
                  <a:gd name="connsiteY4" fmla="*/ 7144 h 219075"/>
                  <a:gd name="connsiteX5" fmla="*/ 237363 w 447675"/>
                  <a:gd name="connsiteY5" fmla="*/ 7144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7675" h="219075">
                    <a:moveTo>
                      <a:pt x="237363" y="7144"/>
                    </a:moveTo>
                    <a:lnTo>
                      <a:pt x="120491" y="87725"/>
                    </a:lnTo>
                    <a:cubicBezTo>
                      <a:pt x="14478" y="98298"/>
                      <a:pt x="7144" y="212407"/>
                      <a:pt x="7144" y="212407"/>
                    </a:cubicBezTo>
                    <a:lnTo>
                      <a:pt x="447104" y="212407"/>
                    </a:lnTo>
                    <a:cubicBezTo>
                      <a:pt x="456629" y="106871"/>
                      <a:pt x="425672" y="44196"/>
                      <a:pt x="414433" y="7144"/>
                    </a:cubicBezTo>
                    <a:lnTo>
                      <a:pt x="237363" y="7144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8" name="Freihandform: Form 955">
                <a:extLst>
                  <a:ext uri="{FF2B5EF4-FFF2-40B4-BE49-F238E27FC236}">
                    <a16:creationId xmlns:a16="http://schemas.microsoft.com/office/drawing/2014/main" id="{4888905B-3AF0-4791-924E-FE99B7B1F9B7}"/>
                  </a:ext>
                </a:extLst>
              </p:cNvPr>
              <p:cNvSpPr/>
              <p:nvPr/>
            </p:nvSpPr>
            <p:spPr>
              <a:xfrm>
                <a:off x="8177307" y="5717572"/>
                <a:ext cx="323850" cy="171450"/>
              </a:xfrm>
              <a:custGeom>
                <a:avLst/>
                <a:gdLst>
                  <a:gd name="connsiteX0" fmla="*/ 7144 w 323850"/>
                  <a:gd name="connsiteY0" fmla="*/ 166306 h 171450"/>
                  <a:gd name="connsiteX1" fmla="*/ 103346 w 323850"/>
                  <a:gd name="connsiteY1" fmla="*/ 166306 h 171450"/>
                  <a:gd name="connsiteX2" fmla="*/ 118110 w 323850"/>
                  <a:gd name="connsiteY2" fmla="*/ 142018 h 171450"/>
                  <a:gd name="connsiteX3" fmla="*/ 319088 w 323850"/>
                  <a:gd name="connsiteY3" fmla="*/ 18574 h 171450"/>
                  <a:gd name="connsiteX4" fmla="*/ 315753 w 323850"/>
                  <a:gd name="connsiteY4" fmla="*/ 7144 h 171450"/>
                  <a:gd name="connsiteX5" fmla="*/ 7144 w 323850"/>
                  <a:gd name="connsiteY5" fmla="*/ 166306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3850" h="171450">
                    <a:moveTo>
                      <a:pt x="7144" y="166306"/>
                    </a:moveTo>
                    <a:lnTo>
                      <a:pt x="103346" y="166306"/>
                    </a:lnTo>
                    <a:cubicBezTo>
                      <a:pt x="106299" y="158020"/>
                      <a:pt x="111061" y="149828"/>
                      <a:pt x="118110" y="142018"/>
                    </a:cubicBezTo>
                    <a:cubicBezTo>
                      <a:pt x="171831" y="83153"/>
                      <a:pt x="242506" y="44291"/>
                      <a:pt x="319088" y="18574"/>
                    </a:cubicBezTo>
                    <a:cubicBezTo>
                      <a:pt x="315753" y="7144"/>
                      <a:pt x="318992" y="16383"/>
                      <a:pt x="315753" y="7144"/>
                    </a:cubicBezTo>
                    <a:cubicBezTo>
                      <a:pt x="196596" y="27051"/>
                      <a:pt x="82868" y="54674"/>
                      <a:pt x="7144" y="16630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9" name="Freihandform: Form 956">
                <a:extLst>
                  <a:ext uri="{FF2B5EF4-FFF2-40B4-BE49-F238E27FC236}">
                    <a16:creationId xmlns:a16="http://schemas.microsoft.com/office/drawing/2014/main" id="{6E6913FD-962A-4FA6-AD67-92EBEF69D913}"/>
                  </a:ext>
                </a:extLst>
              </p:cNvPr>
              <p:cNvSpPr/>
              <p:nvPr/>
            </p:nvSpPr>
            <p:spPr>
              <a:xfrm>
                <a:off x="7405592" y="5671471"/>
                <a:ext cx="542925" cy="219075"/>
              </a:xfrm>
              <a:custGeom>
                <a:avLst/>
                <a:gdLst>
                  <a:gd name="connsiteX0" fmla="*/ 334804 w 542925"/>
                  <a:gd name="connsiteY0" fmla="*/ 7144 h 219075"/>
                  <a:gd name="connsiteX1" fmla="*/ 120396 w 542925"/>
                  <a:gd name="connsiteY1" fmla="*/ 87725 h 219075"/>
                  <a:gd name="connsiteX2" fmla="*/ 7144 w 542925"/>
                  <a:gd name="connsiteY2" fmla="*/ 212407 h 219075"/>
                  <a:gd name="connsiteX3" fmla="*/ 537020 w 542925"/>
                  <a:gd name="connsiteY3" fmla="*/ 212407 h 219075"/>
                  <a:gd name="connsiteX4" fmla="*/ 517113 w 542925"/>
                  <a:gd name="connsiteY4" fmla="*/ 7144 h 219075"/>
                  <a:gd name="connsiteX5" fmla="*/ 334804 w 542925"/>
                  <a:gd name="connsiteY5" fmla="*/ 7144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2925" h="219075">
                    <a:moveTo>
                      <a:pt x="334804" y="7144"/>
                    </a:moveTo>
                    <a:lnTo>
                      <a:pt x="120396" y="87725"/>
                    </a:lnTo>
                    <a:cubicBezTo>
                      <a:pt x="14383" y="98298"/>
                      <a:pt x="7144" y="212407"/>
                      <a:pt x="7144" y="212407"/>
                    </a:cubicBezTo>
                    <a:lnTo>
                      <a:pt x="537020" y="212407"/>
                    </a:lnTo>
                    <a:cubicBezTo>
                      <a:pt x="547592" y="106871"/>
                      <a:pt x="528447" y="41243"/>
                      <a:pt x="517113" y="7144"/>
                    </a:cubicBezTo>
                    <a:lnTo>
                      <a:pt x="334804" y="7144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0" name="Freihandform: Form 957">
                <a:extLst>
                  <a:ext uri="{FF2B5EF4-FFF2-40B4-BE49-F238E27FC236}">
                    <a16:creationId xmlns:a16="http://schemas.microsoft.com/office/drawing/2014/main" id="{A7695A12-5B40-44E9-B521-9399BE87D048}"/>
                  </a:ext>
                </a:extLst>
              </p:cNvPr>
              <p:cNvSpPr/>
              <p:nvPr/>
            </p:nvSpPr>
            <p:spPr>
              <a:xfrm>
                <a:off x="7585995" y="5730430"/>
                <a:ext cx="342900" cy="152400"/>
              </a:xfrm>
              <a:custGeom>
                <a:avLst/>
                <a:gdLst>
                  <a:gd name="connsiteX0" fmla="*/ 7144 w 342900"/>
                  <a:gd name="connsiteY0" fmla="*/ 153448 h 152400"/>
                  <a:gd name="connsiteX1" fmla="*/ 118300 w 342900"/>
                  <a:gd name="connsiteY1" fmla="*/ 153448 h 152400"/>
                  <a:gd name="connsiteX2" fmla="*/ 132207 w 342900"/>
                  <a:gd name="connsiteY2" fmla="*/ 134874 h 152400"/>
                  <a:gd name="connsiteX3" fmla="*/ 342995 w 342900"/>
                  <a:gd name="connsiteY3" fmla="*/ 7144 h 152400"/>
                  <a:gd name="connsiteX4" fmla="*/ 7144 w 342900"/>
                  <a:gd name="connsiteY4" fmla="*/ 153448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2900" h="152400">
                    <a:moveTo>
                      <a:pt x="7144" y="153448"/>
                    </a:moveTo>
                    <a:lnTo>
                      <a:pt x="118300" y="153448"/>
                    </a:lnTo>
                    <a:cubicBezTo>
                      <a:pt x="121730" y="147066"/>
                      <a:pt x="126016" y="140780"/>
                      <a:pt x="132207" y="134874"/>
                    </a:cubicBezTo>
                    <a:cubicBezTo>
                      <a:pt x="193929" y="76676"/>
                      <a:pt x="265843" y="34766"/>
                      <a:pt x="342995" y="7144"/>
                    </a:cubicBezTo>
                    <a:cubicBezTo>
                      <a:pt x="215551" y="29718"/>
                      <a:pt x="86583" y="67246"/>
                      <a:pt x="7144" y="15344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1" name="Freihandform: Form 958">
                <a:extLst>
                  <a:ext uri="{FF2B5EF4-FFF2-40B4-BE49-F238E27FC236}">
                    <a16:creationId xmlns:a16="http://schemas.microsoft.com/office/drawing/2014/main" id="{C5A16D51-070C-48EC-851B-41BDBA7CF24C}"/>
                  </a:ext>
                </a:extLst>
              </p:cNvPr>
              <p:cNvSpPr/>
              <p:nvPr/>
            </p:nvSpPr>
            <p:spPr>
              <a:xfrm>
                <a:off x="8063007" y="5832348"/>
                <a:ext cx="447675" cy="57150"/>
              </a:xfrm>
              <a:custGeom>
                <a:avLst/>
                <a:gdLst>
                  <a:gd name="connsiteX0" fmla="*/ 7144 w 447675"/>
                  <a:gd name="connsiteY0" fmla="*/ 51530 h 57150"/>
                  <a:gd name="connsiteX1" fmla="*/ 447104 w 447675"/>
                  <a:gd name="connsiteY1" fmla="*/ 51530 h 57150"/>
                  <a:gd name="connsiteX2" fmla="*/ 448818 w 447675"/>
                  <a:gd name="connsiteY2" fmla="*/ 7144 h 57150"/>
                  <a:gd name="connsiteX3" fmla="*/ 18002 w 447675"/>
                  <a:gd name="connsiteY3" fmla="*/ 7144 h 57150"/>
                  <a:gd name="connsiteX4" fmla="*/ 7144 w 447675"/>
                  <a:gd name="connsiteY4" fmla="*/ 5153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675" h="57150">
                    <a:moveTo>
                      <a:pt x="7144" y="51530"/>
                    </a:moveTo>
                    <a:lnTo>
                      <a:pt x="447104" y="51530"/>
                    </a:lnTo>
                    <a:cubicBezTo>
                      <a:pt x="448532" y="35814"/>
                      <a:pt x="449009" y="21050"/>
                      <a:pt x="448818" y="7144"/>
                    </a:cubicBezTo>
                    <a:lnTo>
                      <a:pt x="18002" y="7144"/>
                    </a:lnTo>
                    <a:cubicBezTo>
                      <a:pt x="8572" y="31337"/>
                      <a:pt x="7144" y="51530"/>
                      <a:pt x="7144" y="51530"/>
                    </a:cubicBezTo>
                    <a:close/>
                  </a:path>
                </a:pathLst>
              </a:custGeom>
              <a:solidFill>
                <a:srgbClr val="4646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2" name="Freihandform: Form 959">
                <a:extLst>
                  <a:ext uri="{FF2B5EF4-FFF2-40B4-BE49-F238E27FC236}">
                    <a16:creationId xmlns:a16="http://schemas.microsoft.com/office/drawing/2014/main" id="{2FE44ED5-6BDC-4FFF-98A0-2514A759F278}"/>
                  </a:ext>
                </a:extLst>
              </p:cNvPr>
              <p:cNvSpPr/>
              <p:nvPr/>
            </p:nvSpPr>
            <p:spPr>
              <a:xfrm>
                <a:off x="7405592" y="5831300"/>
                <a:ext cx="542925" cy="57150"/>
              </a:xfrm>
              <a:custGeom>
                <a:avLst/>
                <a:gdLst>
                  <a:gd name="connsiteX0" fmla="*/ 18288 w 542925"/>
                  <a:gd name="connsiteY0" fmla="*/ 7144 h 57150"/>
                  <a:gd name="connsiteX1" fmla="*/ 7144 w 542925"/>
                  <a:gd name="connsiteY1" fmla="*/ 52578 h 57150"/>
                  <a:gd name="connsiteX2" fmla="*/ 537020 w 542925"/>
                  <a:gd name="connsiteY2" fmla="*/ 52578 h 57150"/>
                  <a:gd name="connsiteX3" fmla="*/ 539687 w 542925"/>
                  <a:gd name="connsiteY3" fmla="*/ 8192 h 57150"/>
                  <a:gd name="connsiteX4" fmla="*/ 29623 w 542925"/>
                  <a:gd name="connsiteY4" fmla="*/ 8192 h 57150"/>
                  <a:gd name="connsiteX5" fmla="*/ 18288 w 542925"/>
                  <a:gd name="connsiteY5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2925" h="57150">
                    <a:moveTo>
                      <a:pt x="18288" y="7144"/>
                    </a:moveTo>
                    <a:cubicBezTo>
                      <a:pt x="8573" y="31813"/>
                      <a:pt x="7144" y="52578"/>
                      <a:pt x="7144" y="52578"/>
                    </a:cubicBezTo>
                    <a:lnTo>
                      <a:pt x="537020" y="52578"/>
                    </a:lnTo>
                    <a:cubicBezTo>
                      <a:pt x="538639" y="36862"/>
                      <a:pt x="539305" y="22193"/>
                      <a:pt x="539687" y="8192"/>
                    </a:cubicBezTo>
                    <a:lnTo>
                      <a:pt x="29623" y="8192"/>
                    </a:lnTo>
                    <a:cubicBezTo>
                      <a:pt x="25622" y="8287"/>
                      <a:pt x="22003" y="7715"/>
                      <a:pt x="18288" y="7144"/>
                    </a:cubicBezTo>
                    <a:close/>
                  </a:path>
                </a:pathLst>
              </a:custGeom>
              <a:solidFill>
                <a:srgbClr val="4646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3" name="Freihandform: Form 960">
                <a:extLst>
                  <a:ext uri="{FF2B5EF4-FFF2-40B4-BE49-F238E27FC236}">
                    <a16:creationId xmlns:a16="http://schemas.microsoft.com/office/drawing/2014/main" id="{026F1AA9-4F5F-491D-9245-4A127196E6BB}"/>
                  </a:ext>
                </a:extLst>
              </p:cNvPr>
              <p:cNvSpPr/>
              <p:nvPr/>
            </p:nvSpPr>
            <p:spPr>
              <a:xfrm>
                <a:off x="7349966" y="1845564"/>
                <a:ext cx="1419225" cy="1800225"/>
              </a:xfrm>
              <a:custGeom>
                <a:avLst/>
                <a:gdLst>
                  <a:gd name="connsiteX0" fmla="*/ 1408652 w 1419225"/>
                  <a:gd name="connsiteY0" fmla="*/ 1005364 h 1800225"/>
                  <a:gd name="connsiteX1" fmla="*/ 1408652 w 1419225"/>
                  <a:gd name="connsiteY1" fmla="*/ 1005364 h 1800225"/>
                  <a:gd name="connsiteX2" fmla="*/ 1282446 w 1419225"/>
                  <a:gd name="connsiteY2" fmla="*/ 294608 h 1800225"/>
                  <a:gd name="connsiteX3" fmla="*/ 1282160 w 1419225"/>
                  <a:gd name="connsiteY3" fmla="*/ 294608 h 1800225"/>
                  <a:gd name="connsiteX4" fmla="*/ 1126426 w 1419225"/>
                  <a:gd name="connsiteY4" fmla="*/ 163925 h 1800225"/>
                  <a:gd name="connsiteX5" fmla="*/ 708088 w 1419225"/>
                  <a:gd name="connsiteY5" fmla="*/ 12001 h 1800225"/>
                  <a:gd name="connsiteX6" fmla="*/ 707803 w 1419225"/>
                  <a:gd name="connsiteY6" fmla="*/ 9430 h 1800225"/>
                  <a:gd name="connsiteX7" fmla="*/ 707898 w 1419225"/>
                  <a:gd name="connsiteY7" fmla="*/ 8096 h 1800225"/>
                  <a:gd name="connsiteX8" fmla="*/ 705231 w 1419225"/>
                  <a:gd name="connsiteY8" fmla="*/ 7144 h 1800225"/>
                  <a:gd name="connsiteX9" fmla="*/ 699897 w 1419225"/>
                  <a:gd name="connsiteY9" fmla="*/ 9049 h 1800225"/>
                  <a:gd name="connsiteX10" fmla="*/ 694563 w 1419225"/>
                  <a:gd name="connsiteY10" fmla="*/ 7144 h 1800225"/>
                  <a:gd name="connsiteX11" fmla="*/ 691896 w 1419225"/>
                  <a:gd name="connsiteY11" fmla="*/ 8096 h 1800225"/>
                  <a:gd name="connsiteX12" fmla="*/ 691991 w 1419225"/>
                  <a:gd name="connsiteY12" fmla="*/ 9430 h 1800225"/>
                  <a:gd name="connsiteX13" fmla="*/ 691705 w 1419225"/>
                  <a:gd name="connsiteY13" fmla="*/ 12001 h 1800225"/>
                  <a:gd name="connsiteX14" fmla="*/ 273367 w 1419225"/>
                  <a:gd name="connsiteY14" fmla="*/ 163925 h 1800225"/>
                  <a:gd name="connsiteX15" fmla="*/ 117634 w 1419225"/>
                  <a:gd name="connsiteY15" fmla="*/ 294608 h 1800225"/>
                  <a:gd name="connsiteX16" fmla="*/ 117347 w 1419225"/>
                  <a:gd name="connsiteY16" fmla="*/ 294608 h 1800225"/>
                  <a:gd name="connsiteX17" fmla="*/ 72771 w 1419225"/>
                  <a:gd name="connsiteY17" fmla="*/ 1057656 h 1800225"/>
                  <a:gd name="connsiteX18" fmla="*/ 7144 w 1419225"/>
                  <a:gd name="connsiteY18" fmla="*/ 1767840 h 1800225"/>
                  <a:gd name="connsiteX19" fmla="*/ 157543 w 1419225"/>
                  <a:gd name="connsiteY19" fmla="*/ 1797749 h 1800225"/>
                  <a:gd name="connsiteX20" fmla="*/ 270700 w 1419225"/>
                  <a:gd name="connsiteY20" fmla="*/ 1146810 h 1800225"/>
                  <a:gd name="connsiteX21" fmla="*/ 287083 w 1419225"/>
                  <a:gd name="connsiteY21" fmla="*/ 755904 h 1800225"/>
                  <a:gd name="connsiteX22" fmla="*/ 295180 w 1419225"/>
                  <a:gd name="connsiteY22" fmla="*/ 1162145 h 1800225"/>
                  <a:gd name="connsiteX23" fmla="*/ 271939 w 1419225"/>
                  <a:gd name="connsiteY23" fmla="*/ 1470946 h 1800225"/>
                  <a:gd name="connsiteX24" fmla="*/ 271653 w 1419225"/>
                  <a:gd name="connsiteY24" fmla="*/ 1470946 h 1800225"/>
                  <a:gd name="connsiteX25" fmla="*/ 265271 w 1419225"/>
                  <a:gd name="connsiteY25" fmla="*/ 1746123 h 1800225"/>
                  <a:gd name="connsiteX26" fmla="*/ 1120521 w 1419225"/>
                  <a:gd name="connsiteY26" fmla="*/ 1743266 h 1800225"/>
                  <a:gd name="connsiteX27" fmla="*/ 1108520 w 1419225"/>
                  <a:gd name="connsiteY27" fmla="*/ 1471041 h 1800225"/>
                  <a:gd name="connsiteX28" fmla="*/ 1107853 w 1419225"/>
                  <a:gd name="connsiteY28" fmla="*/ 1471041 h 1800225"/>
                  <a:gd name="connsiteX29" fmla="*/ 1074896 w 1419225"/>
                  <a:gd name="connsiteY29" fmla="*/ 1165955 h 1800225"/>
                  <a:gd name="connsiteX30" fmla="*/ 1075468 w 1419225"/>
                  <a:gd name="connsiteY30" fmla="*/ 1147762 h 1800225"/>
                  <a:gd name="connsiteX31" fmla="*/ 1306735 w 1419225"/>
                  <a:gd name="connsiteY31" fmla="*/ 1179386 h 1800225"/>
                  <a:gd name="connsiteX32" fmla="*/ 1420749 w 1419225"/>
                  <a:gd name="connsiteY32" fmla="*/ 1073372 h 1800225"/>
                  <a:gd name="connsiteX33" fmla="*/ 1408652 w 1419225"/>
                  <a:gd name="connsiteY33" fmla="*/ 1005364 h 1800225"/>
                  <a:gd name="connsiteX34" fmla="*/ 1083469 w 1419225"/>
                  <a:gd name="connsiteY34" fmla="*/ 910019 h 1800225"/>
                  <a:gd name="connsiteX35" fmla="*/ 1091469 w 1419225"/>
                  <a:gd name="connsiteY35" fmla="*/ 670465 h 1800225"/>
                  <a:gd name="connsiteX36" fmla="*/ 1126426 w 1419225"/>
                  <a:gd name="connsiteY36" fmla="*/ 909257 h 1800225"/>
                  <a:gd name="connsiteX37" fmla="*/ 1083469 w 1419225"/>
                  <a:gd name="connsiteY37" fmla="*/ 910019 h 1800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419225" h="1800225">
                    <a:moveTo>
                      <a:pt x="1408652" y="1005364"/>
                    </a:moveTo>
                    <a:lnTo>
                      <a:pt x="1408652" y="1005364"/>
                    </a:lnTo>
                    <a:lnTo>
                      <a:pt x="1282446" y="294608"/>
                    </a:lnTo>
                    <a:lnTo>
                      <a:pt x="1282160" y="294608"/>
                    </a:lnTo>
                    <a:cubicBezTo>
                      <a:pt x="1271778" y="267748"/>
                      <a:pt x="1233392" y="190786"/>
                      <a:pt x="1126426" y="163925"/>
                    </a:cubicBezTo>
                    <a:lnTo>
                      <a:pt x="708088" y="12001"/>
                    </a:lnTo>
                    <a:cubicBezTo>
                      <a:pt x="707993" y="11144"/>
                      <a:pt x="707898" y="10287"/>
                      <a:pt x="707803" y="9430"/>
                    </a:cubicBezTo>
                    <a:cubicBezTo>
                      <a:pt x="707707" y="8953"/>
                      <a:pt x="707898" y="8477"/>
                      <a:pt x="707898" y="8096"/>
                    </a:cubicBezTo>
                    <a:lnTo>
                      <a:pt x="705231" y="7144"/>
                    </a:lnTo>
                    <a:lnTo>
                      <a:pt x="699897" y="9049"/>
                    </a:lnTo>
                    <a:lnTo>
                      <a:pt x="694563" y="7144"/>
                    </a:lnTo>
                    <a:lnTo>
                      <a:pt x="691896" y="8096"/>
                    </a:lnTo>
                    <a:cubicBezTo>
                      <a:pt x="691896" y="8573"/>
                      <a:pt x="692086" y="8953"/>
                      <a:pt x="691991" y="9430"/>
                    </a:cubicBezTo>
                    <a:cubicBezTo>
                      <a:pt x="691896" y="10287"/>
                      <a:pt x="691801" y="11144"/>
                      <a:pt x="691705" y="12001"/>
                    </a:cubicBezTo>
                    <a:lnTo>
                      <a:pt x="273367" y="163925"/>
                    </a:lnTo>
                    <a:cubicBezTo>
                      <a:pt x="166401" y="190690"/>
                      <a:pt x="128016" y="267653"/>
                      <a:pt x="117634" y="294608"/>
                    </a:cubicBezTo>
                    <a:lnTo>
                      <a:pt x="117347" y="294608"/>
                    </a:lnTo>
                    <a:lnTo>
                      <a:pt x="72771" y="1057656"/>
                    </a:lnTo>
                    <a:lnTo>
                      <a:pt x="7144" y="1767840"/>
                    </a:lnTo>
                    <a:lnTo>
                      <a:pt x="157543" y="1797749"/>
                    </a:lnTo>
                    <a:lnTo>
                      <a:pt x="270700" y="1146810"/>
                    </a:lnTo>
                    <a:cubicBezTo>
                      <a:pt x="270700" y="1146810"/>
                      <a:pt x="287845" y="814007"/>
                      <a:pt x="287083" y="755904"/>
                    </a:cubicBezTo>
                    <a:lnTo>
                      <a:pt x="295180" y="1162145"/>
                    </a:lnTo>
                    <a:lnTo>
                      <a:pt x="271939" y="1470946"/>
                    </a:lnTo>
                    <a:lnTo>
                      <a:pt x="271653" y="1470946"/>
                    </a:lnTo>
                    <a:lnTo>
                      <a:pt x="265271" y="1746123"/>
                    </a:lnTo>
                    <a:cubicBezTo>
                      <a:pt x="550354" y="1742884"/>
                      <a:pt x="835437" y="1743266"/>
                      <a:pt x="1120521" y="1743266"/>
                    </a:cubicBezTo>
                    <a:lnTo>
                      <a:pt x="1108520" y="1471041"/>
                    </a:lnTo>
                    <a:lnTo>
                      <a:pt x="1107853" y="1471041"/>
                    </a:lnTo>
                    <a:lnTo>
                      <a:pt x="1074896" y="1165955"/>
                    </a:lnTo>
                    <a:lnTo>
                      <a:pt x="1075468" y="1147762"/>
                    </a:lnTo>
                    <a:lnTo>
                      <a:pt x="1306735" y="1179386"/>
                    </a:lnTo>
                    <a:cubicBezTo>
                      <a:pt x="1370457" y="1185958"/>
                      <a:pt x="1424940" y="1135380"/>
                      <a:pt x="1420749" y="1073372"/>
                    </a:cubicBezTo>
                    <a:lnTo>
                      <a:pt x="1408652" y="1005364"/>
                    </a:lnTo>
                    <a:close/>
                    <a:moveTo>
                      <a:pt x="1083469" y="910019"/>
                    </a:moveTo>
                    <a:lnTo>
                      <a:pt x="1091469" y="670465"/>
                    </a:lnTo>
                    <a:lnTo>
                      <a:pt x="1126426" y="909257"/>
                    </a:lnTo>
                    <a:lnTo>
                      <a:pt x="1083469" y="91001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4" name="Freihandform: Form 961">
                <a:extLst>
                  <a:ext uri="{FF2B5EF4-FFF2-40B4-BE49-F238E27FC236}">
                    <a16:creationId xmlns:a16="http://schemas.microsoft.com/office/drawing/2014/main" id="{DC14D565-8EBB-400C-AEC0-ABB18A1826E3}"/>
                  </a:ext>
                </a:extLst>
              </p:cNvPr>
              <p:cNvSpPr/>
              <p:nvPr/>
            </p:nvSpPr>
            <p:spPr>
              <a:xfrm>
                <a:off x="7620571" y="2036064"/>
                <a:ext cx="1152525" cy="1076325"/>
              </a:xfrm>
              <a:custGeom>
                <a:avLst/>
                <a:gdLst>
                  <a:gd name="connsiteX0" fmla="*/ 1138047 w 1152525"/>
                  <a:gd name="connsiteY0" fmla="*/ 814864 h 1076325"/>
                  <a:gd name="connsiteX1" fmla="*/ 1138047 w 1152525"/>
                  <a:gd name="connsiteY1" fmla="*/ 814864 h 1076325"/>
                  <a:gd name="connsiteX2" fmla="*/ 1011841 w 1152525"/>
                  <a:gd name="connsiteY2" fmla="*/ 104108 h 1076325"/>
                  <a:gd name="connsiteX3" fmla="*/ 1011555 w 1152525"/>
                  <a:gd name="connsiteY3" fmla="*/ 104108 h 1076325"/>
                  <a:gd name="connsiteX4" fmla="*/ 932593 w 1152525"/>
                  <a:gd name="connsiteY4" fmla="*/ 7144 h 1076325"/>
                  <a:gd name="connsiteX5" fmla="*/ 1007364 w 1152525"/>
                  <a:gd name="connsiteY5" fmla="*/ 279749 h 1076325"/>
                  <a:gd name="connsiteX6" fmla="*/ 1060609 w 1152525"/>
                  <a:gd name="connsiteY6" fmla="*/ 666369 h 1076325"/>
                  <a:gd name="connsiteX7" fmla="*/ 1049274 w 1152525"/>
                  <a:gd name="connsiteY7" fmla="*/ 874490 h 1076325"/>
                  <a:gd name="connsiteX8" fmla="*/ 399669 w 1152525"/>
                  <a:gd name="connsiteY8" fmla="*/ 873157 h 1076325"/>
                  <a:gd name="connsiteX9" fmla="*/ 405193 w 1152525"/>
                  <a:gd name="connsiteY9" fmla="*/ 744379 h 1076325"/>
                  <a:gd name="connsiteX10" fmla="*/ 504063 w 1152525"/>
                  <a:gd name="connsiteY10" fmla="*/ 743331 h 1076325"/>
                  <a:gd name="connsiteX11" fmla="*/ 812864 w 1152525"/>
                  <a:gd name="connsiteY11" fmla="*/ 719423 h 1076325"/>
                  <a:gd name="connsiteX12" fmla="*/ 820864 w 1152525"/>
                  <a:gd name="connsiteY12" fmla="*/ 479869 h 1076325"/>
                  <a:gd name="connsiteX13" fmla="*/ 722662 w 1152525"/>
                  <a:gd name="connsiteY13" fmla="*/ 658273 h 1076325"/>
                  <a:gd name="connsiteX14" fmla="*/ 486156 w 1152525"/>
                  <a:gd name="connsiteY14" fmla="*/ 696754 h 1076325"/>
                  <a:gd name="connsiteX15" fmla="*/ 19526 w 1152525"/>
                  <a:gd name="connsiteY15" fmla="*/ 715518 h 1076325"/>
                  <a:gd name="connsiteX16" fmla="*/ 7144 w 1152525"/>
                  <a:gd name="connsiteY16" fmla="*/ 963930 h 1076325"/>
                  <a:gd name="connsiteX17" fmla="*/ 192405 w 1152525"/>
                  <a:gd name="connsiteY17" fmla="*/ 976789 h 1076325"/>
                  <a:gd name="connsiteX18" fmla="*/ 234791 w 1152525"/>
                  <a:gd name="connsiteY18" fmla="*/ 946499 h 1076325"/>
                  <a:gd name="connsiteX19" fmla="*/ 258127 w 1152525"/>
                  <a:gd name="connsiteY19" fmla="*/ 903637 h 1076325"/>
                  <a:gd name="connsiteX20" fmla="*/ 730758 w 1152525"/>
                  <a:gd name="connsiteY20" fmla="*/ 1025081 h 1076325"/>
                  <a:gd name="connsiteX21" fmla="*/ 814578 w 1152525"/>
                  <a:gd name="connsiteY21" fmla="*/ 1069658 h 1076325"/>
                  <a:gd name="connsiteX22" fmla="*/ 804386 w 1152525"/>
                  <a:gd name="connsiteY22" fmla="*/ 975455 h 1076325"/>
                  <a:gd name="connsiteX23" fmla="*/ 804958 w 1152525"/>
                  <a:gd name="connsiteY23" fmla="*/ 957262 h 1076325"/>
                  <a:gd name="connsiteX24" fmla="*/ 1036225 w 1152525"/>
                  <a:gd name="connsiteY24" fmla="*/ 988886 h 1076325"/>
                  <a:gd name="connsiteX25" fmla="*/ 1150239 w 1152525"/>
                  <a:gd name="connsiteY25" fmla="*/ 882872 h 1076325"/>
                  <a:gd name="connsiteX26" fmla="*/ 1138047 w 1152525"/>
                  <a:gd name="connsiteY26" fmla="*/ 814864 h 107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52525" h="1076325">
                    <a:moveTo>
                      <a:pt x="1138047" y="814864"/>
                    </a:moveTo>
                    <a:lnTo>
                      <a:pt x="1138047" y="814864"/>
                    </a:lnTo>
                    <a:lnTo>
                      <a:pt x="1011841" y="104108"/>
                    </a:lnTo>
                    <a:lnTo>
                      <a:pt x="1011555" y="104108"/>
                    </a:lnTo>
                    <a:cubicBezTo>
                      <a:pt x="1004221" y="85058"/>
                      <a:pt x="982599" y="40862"/>
                      <a:pt x="932593" y="7144"/>
                    </a:cubicBezTo>
                    <a:cubicBezTo>
                      <a:pt x="985647" y="101822"/>
                      <a:pt x="1004507" y="263461"/>
                      <a:pt x="1007364" y="279749"/>
                    </a:cubicBezTo>
                    <a:cubicBezTo>
                      <a:pt x="1029558" y="408337"/>
                      <a:pt x="1036987" y="536924"/>
                      <a:pt x="1060609" y="666369"/>
                    </a:cubicBezTo>
                    <a:cubicBezTo>
                      <a:pt x="1071849" y="727900"/>
                      <a:pt x="1095090" y="818483"/>
                      <a:pt x="1049274" y="874490"/>
                    </a:cubicBezTo>
                    <a:cubicBezTo>
                      <a:pt x="998982" y="936022"/>
                      <a:pt x="530923" y="889730"/>
                      <a:pt x="399669" y="873157"/>
                    </a:cubicBezTo>
                    <a:cubicBezTo>
                      <a:pt x="334804" y="864965"/>
                      <a:pt x="405193" y="744379"/>
                      <a:pt x="405193" y="744379"/>
                    </a:cubicBezTo>
                    <a:lnTo>
                      <a:pt x="504063" y="743331"/>
                    </a:lnTo>
                    <a:lnTo>
                      <a:pt x="812864" y="719423"/>
                    </a:lnTo>
                    <a:cubicBezTo>
                      <a:pt x="812864" y="719423"/>
                      <a:pt x="819531" y="511397"/>
                      <a:pt x="820864" y="479869"/>
                    </a:cubicBezTo>
                    <a:cubicBezTo>
                      <a:pt x="812578" y="542449"/>
                      <a:pt x="777335" y="623030"/>
                      <a:pt x="722662" y="658273"/>
                    </a:cubicBezTo>
                    <a:cubicBezTo>
                      <a:pt x="653225" y="703040"/>
                      <a:pt x="565595" y="700278"/>
                      <a:pt x="486156" y="696754"/>
                    </a:cubicBezTo>
                    <a:cubicBezTo>
                      <a:pt x="330327" y="689800"/>
                      <a:pt x="175070" y="706945"/>
                      <a:pt x="19526" y="715518"/>
                    </a:cubicBezTo>
                    <a:lnTo>
                      <a:pt x="7144" y="963930"/>
                    </a:lnTo>
                    <a:cubicBezTo>
                      <a:pt x="7144" y="963930"/>
                      <a:pt x="104394" y="972217"/>
                      <a:pt x="192405" y="976789"/>
                    </a:cubicBezTo>
                    <a:cubicBezTo>
                      <a:pt x="211836" y="977741"/>
                      <a:pt x="230314" y="965454"/>
                      <a:pt x="234791" y="946499"/>
                    </a:cubicBezTo>
                    <a:cubicBezTo>
                      <a:pt x="239649" y="925830"/>
                      <a:pt x="230981" y="904875"/>
                      <a:pt x="258127" y="903637"/>
                    </a:cubicBezTo>
                    <a:cubicBezTo>
                      <a:pt x="415290" y="896017"/>
                      <a:pt x="589883" y="962025"/>
                      <a:pt x="730758" y="1025081"/>
                    </a:cubicBezTo>
                    <a:lnTo>
                      <a:pt x="814578" y="1069658"/>
                    </a:lnTo>
                    <a:lnTo>
                      <a:pt x="804386" y="975455"/>
                    </a:lnTo>
                    <a:lnTo>
                      <a:pt x="804958" y="957262"/>
                    </a:lnTo>
                    <a:lnTo>
                      <a:pt x="1036225" y="988886"/>
                    </a:lnTo>
                    <a:cubicBezTo>
                      <a:pt x="1099947" y="995458"/>
                      <a:pt x="1154430" y="944880"/>
                      <a:pt x="1150239" y="882872"/>
                    </a:cubicBezTo>
                    <a:lnTo>
                      <a:pt x="1138047" y="814864"/>
                    </a:lnTo>
                    <a:close/>
                  </a:path>
                </a:pathLst>
              </a:custGeom>
              <a:solidFill>
                <a:srgbClr val="000000">
                  <a:alpha val="14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5" name="Freihandform: Form 962">
                <a:extLst>
                  <a:ext uri="{FF2B5EF4-FFF2-40B4-BE49-F238E27FC236}">
                    <a16:creationId xmlns:a16="http://schemas.microsoft.com/office/drawing/2014/main" id="{8B1E2C54-678F-4403-8FAA-4A62FA6DA300}"/>
                  </a:ext>
                </a:extLst>
              </p:cNvPr>
              <p:cNvSpPr/>
              <p:nvPr/>
            </p:nvSpPr>
            <p:spPr>
              <a:xfrm>
                <a:off x="7147464" y="2590038"/>
                <a:ext cx="676275" cy="409575"/>
              </a:xfrm>
              <a:custGeom>
                <a:avLst/>
                <a:gdLst>
                  <a:gd name="connsiteX0" fmla="*/ 565595 w 676275"/>
                  <a:gd name="connsiteY0" fmla="*/ 8001 h 409575"/>
                  <a:gd name="connsiteX1" fmla="*/ 42100 w 676275"/>
                  <a:gd name="connsiteY1" fmla="*/ 7144 h 409575"/>
                  <a:gd name="connsiteX2" fmla="*/ 7144 w 676275"/>
                  <a:gd name="connsiteY2" fmla="*/ 38671 h 409575"/>
                  <a:gd name="connsiteX3" fmla="*/ 72676 w 676275"/>
                  <a:gd name="connsiteY3" fmla="*/ 377571 h 409575"/>
                  <a:gd name="connsiteX4" fmla="*/ 112204 w 676275"/>
                  <a:gd name="connsiteY4" fmla="*/ 410051 h 409575"/>
                  <a:gd name="connsiteX5" fmla="*/ 631127 w 676275"/>
                  <a:gd name="connsiteY5" fmla="*/ 410051 h 409575"/>
                  <a:gd name="connsiteX6" fmla="*/ 670655 w 676275"/>
                  <a:gd name="connsiteY6" fmla="*/ 379000 h 409575"/>
                  <a:gd name="connsiteX7" fmla="*/ 605123 w 676275"/>
                  <a:gd name="connsiteY7" fmla="*/ 45815 h 409575"/>
                  <a:gd name="connsiteX8" fmla="*/ 565595 w 676275"/>
                  <a:gd name="connsiteY8" fmla="*/ 8001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6275" h="409575">
                    <a:moveTo>
                      <a:pt x="565595" y="8001"/>
                    </a:moveTo>
                    <a:lnTo>
                      <a:pt x="42100" y="7144"/>
                    </a:lnTo>
                    <a:cubicBezTo>
                      <a:pt x="14192" y="7144"/>
                      <a:pt x="7144" y="17145"/>
                      <a:pt x="7144" y="38671"/>
                    </a:cubicBezTo>
                    <a:lnTo>
                      <a:pt x="72676" y="377571"/>
                    </a:lnTo>
                    <a:cubicBezTo>
                      <a:pt x="72676" y="399098"/>
                      <a:pt x="90392" y="410051"/>
                      <a:pt x="112204" y="410051"/>
                    </a:cubicBezTo>
                    <a:lnTo>
                      <a:pt x="631127" y="410051"/>
                    </a:lnTo>
                    <a:cubicBezTo>
                      <a:pt x="652939" y="410051"/>
                      <a:pt x="670655" y="400621"/>
                      <a:pt x="670655" y="379000"/>
                    </a:cubicBezTo>
                    <a:lnTo>
                      <a:pt x="605123" y="45815"/>
                    </a:lnTo>
                    <a:cubicBezTo>
                      <a:pt x="605218" y="24289"/>
                      <a:pt x="587502" y="8001"/>
                      <a:pt x="565595" y="8001"/>
                    </a:cubicBezTo>
                    <a:close/>
                  </a:path>
                </a:pathLst>
              </a:custGeom>
              <a:solidFill>
                <a:srgbClr val="7D7D7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6" name="Freihandform: Form 963">
                <a:extLst>
                  <a:ext uri="{FF2B5EF4-FFF2-40B4-BE49-F238E27FC236}">
                    <a16:creationId xmlns:a16="http://schemas.microsoft.com/office/drawing/2014/main" id="{DD35BCE1-147B-4A00-98A4-B35EC5E7328E}"/>
                  </a:ext>
                </a:extLst>
              </p:cNvPr>
              <p:cNvSpPr/>
              <p:nvPr/>
            </p:nvSpPr>
            <p:spPr>
              <a:xfrm>
                <a:off x="7754492" y="2678621"/>
                <a:ext cx="266700" cy="238125"/>
              </a:xfrm>
              <a:custGeom>
                <a:avLst/>
                <a:gdLst>
                  <a:gd name="connsiteX0" fmla="*/ 191548 w 266700"/>
                  <a:gd name="connsiteY0" fmla="*/ 61531 h 238125"/>
                  <a:gd name="connsiteX1" fmla="*/ 49054 w 266700"/>
                  <a:gd name="connsiteY1" fmla="*/ 7144 h 238125"/>
                  <a:gd name="connsiteX2" fmla="*/ 7144 w 266700"/>
                  <a:gd name="connsiteY2" fmla="*/ 7429 h 238125"/>
                  <a:gd name="connsiteX3" fmla="*/ 43053 w 266700"/>
                  <a:gd name="connsiteY3" fmla="*/ 205454 h 238125"/>
                  <a:gd name="connsiteX4" fmla="*/ 117634 w 266700"/>
                  <a:gd name="connsiteY4" fmla="*/ 228981 h 238125"/>
                  <a:gd name="connsiteX5" fmla="*/ 209550 w 266700"/>
                  <a:gd name="connsiteY5" fmla="*/ 219075 h 238125"/>
                  <a:gd name="connsiteX6" fmla="*/ 265748 w 266700"/>
                  <a:gd name="connsiteY6" fmla="*/ 230791 h 238125"/>
                  <a:gd name="connsiteX7" fmla="*/ 253746 w 266700"/>
                  <a:gd name="connsiteY7" fmla="*/ 106394 h 238125"/>
                  <a:gd name="connsiteX8" fmla="*/ 191548 w 266700"/>
                  <a:gd name="connsiteY8" fmla="*/ 61531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6700" h="238125">
                    <a:moveTo>
                      <a:pt x="191548" y="61531"/>
                    </a:moveTo>
                    <a:lnTo>
                      <a:pt x="49054" y="7144"/>
                    </a:lnTo>
                    <a:lnTo>
                      <a:pt x="7144" y="7429"/>
                    </a:lnTo>
                    <a:lnTo>
                      <a:pt x="43053" y="205454"/>
                    </a:lnTo>
                    <a:lnTo>
                      <a:pt x="117634" y="228981"/>
                    </a:lnTo>
                    <a:cubicBezTo>
                      <a:pt x="148685" y="234601"/>
                      <a:pt x="183452" y="235077"/>
                      <a:pt x="209550" y="219075"/>
                    </a:cubicBezTo>
                    <a:lnTo>
                      <a:pt x="265748" y="230791"/>
                    </a:lnTo>
                    <a:lnTo>
                      <a:pt x="253746" y="106394"/>
                    </a:lnTo>
                    <a:lnTo>
                      <a:pt x="191548" y="61531"/>
                    </a:lnTo>
                    <a:close/>
                  </a:path>
                </a:pathLst>
              </a:custGeom>
              <a:solidFill>
                <a:srgbClr val="BD8B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7" name="Freihandform: Form 964">
                <a:extLst>
                  <a:ext uri="{FF2B5EF4-FFF2-40B4-BE49-F238E27FC236}">
                    <a16:creationId xmlns:a16="http://schemas.microsoft.com/office/drawing/2014/main" id="{1DF3956B-01FC-41B8-8FA2-52E4DF151D14}"/>
                  </a:ext>
                </a:extLst>
              </p:cNvPr>
              <p:cNvSpPr/>
              <p:nvPr/>
            </p:nvSpPr>
            <p:spPr>
              <a:xfrm>
                <a:off x="7583423" y="2719388"/>
                <a:ext cx="457200" cy="200025"/>
              </a:xfrm>
              <a:custGeom>
                <a:avLst/>
                <a:gdLst>
                  <a:gd name="connsiteX0" fmla="*/ 7144 w 457200"/>
                  <a:gd name="connsiteY0" fmla="*/ 22670 h 200025"/>
                  <a:gd name="connsiteX1" fmla="*/ 34576 w 457200"/>
                  <a:gd name="connsiteY1" fmla="*/ 109538 h 200025"/>
                  <a:gd name="connsiteX2" fmla="*/ 87059 w 457200"/>
                  <a:gd name="connsiteY2" fmla="*/ 157734 h 200025"/>
                  <a:gd name="connsiteX3" fmla="*/ 234887 w 457200"/>
                  <a:gd name="connsiteY3" fmla="*/ 197644 h 200025"/>
                  <a:gd name="connsiteX4" fmla="*/ 340043 w 457200"/>
                  <a:gd name="connsiteY4" fmla="*/ 190881 h 200025"/>
                  <a:gd name="connsiteX5" fmla="*/ 370523 w 457200"/>
                  <a:gd name="connsiteY5" fmla="*/ 181832 h 200025"/>
                  <a:gd name="connsiteX6" fmla="*/ 439484 w 457200"/>
                  <a:gd name="connsiteY6" fmla="*/ 191167 h 200025"/>
                  <a:gd name="connsiteX7" fmla="*/ 457677 w 457200"/>
                  <a:gd name="connsiteY7" fmla="*/ 60484 h 200025"/>
                  <a:gd name="connsiteX8" fmla="*/ 261557 w 457200"/>
                  <a:gd name="connsiteY8" fmla="*/ 7144 h 200025"/>
                  <a:gd name="connsiteX9" fmla="*/ 7144 w 457200"/>
                  <a:gd name="connsiteY9" fmla="*/ 22670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57200" h="200025">
                    <a:moveTo>
                      <a:pt x="7144" y="22670"/>
                    </a:moveTo>
                    <a:lnTo>
                      <a:pt x="34576" y="109538"/>
                    </a:lnTo>
                    <a:cubicBezTo>
                      <a:pt x="42768" y="133064"/>
                      <a:pt x="62389" y="151067"/>
                      <a:pt x="87059" y="157734"/>
                    </a:cubicBezTo>
                    <a:lnTo>
                      <a:pt x="234887" y="197644"/>
                    </a:lnTo>
                    <a:lnTo>
                      <a:pt x="340043" y="190881"/>
                    </a:lnTo>
                    <a:cubicBezTo>
                      <a:pt x="340043" y="190881"/>
                      <a:pt x="355568" y="187262"/>
                      <a:pt x="370523" y="181832"/>
                    </a:cubicBezTo>
                    <a:lnTo>
                      <a:pt x="439484" y="191167"/>
                    </a:lnTo>
                    <a:lnTo>
                      <a:pt x="457677" y="60484"/>
                    </a:lnTo>
                    <a:lnTo>
                      <a:pt x="261557" y="7144"/>
                    </a:lnTo>
                    <a:lnTo>
                      <a:pt x="7144" y="22670"/>
                    </a:lnTo>
                    <a:close/>
                  </a:path>
                </a:pathLst>
              </a:custGeom>
              <a:solidFill>
                <a:srgbClr val="BD8B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8" name="Freihandform: Form 965">
                <a:extLst>
                  <a:ext uri="{FF2B5EF4-FFF2-40B4-BE49-F238E27FC236}">
                    <a16:creationId xmlns:a16="http://schemas.microsoft.com/office/drawing/2014/main" id="{C8B10472-C5EE-4954-B0C8-90E57C8E25BF}"/>
                  </a:ext>
                </a:extLst>
              </p:cNvPr>
              <p:cNvSpPr/>
              <p:nvPr/>
            </p:nvSpPr>
            <p:spPr>
              <a:xfrm>
                <a:off x="7728203" y="1326166"/>
                <a:ext cx="485775" cy="504825"/>
              </a:xfrm>
              <a:custGeom>
                <a:avLst/>
                <a:gdLst>
                  <a:gd name="connsiteX0" fmla="*/ 7144 w 485775"/>
                  <a:gd name="connsiteY0" fmla="*/ 61627 h 504825"/>
                  <a:gd name="connsiteX1" fmla="*/ 37815 w 485775"/>
                  <a:gd name="connsiteY1" fmla="*/ 319659 h 504825"/>
                  <a:gd name="connsiteX2" fmla="*/ 276606 w 485775"/>
                  <a:gd name="connsiteY2" fmla="*/ 504539 h 504825"/>
                  <a:gd name="connsiteX3" fmla="*/ 485585 w 485775"/>
                  <a:gd name="connsiteY3" fmla="*/ 183642 h 504825"/>
                  <a:gd name="connsiteX4" fmla="*/ 466535 w 485775"/>
                  <a:gd name="connsiteY4" fmla="*/ 7144 h 504825"/>
                  <a:gd name="connsiteX5" fmla="*/ 7144 w 485775"/>
                  <a:gd name="connsiteY5" fmla="*/ 61627 h 50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5775" h="504825">
                    <a:moveTo>
                      <a:pt x="7144" y="61627"/>
                    </a:moveTo>
                    <a:lnTo>
                      <a:pt x="37815" y="319659"/>
                    </a:lnTo>
                    <a:cubicBezTo>
                      <a:pt x="51626" y="436245"/>
                      <a:pt x="156306" y="518827"/>
                      <a:pt x="276606" y="504539"/>
                    </a:cubicBezTo>
                    <a:cubicBezTo>
                      <a:pt x="397002" y="490252"/>
                      <a:pt x="486823" y="263652"/>
                      <a:pt x="485585" y="183642"/>
                    </a:cubicBezTo>
                    <a:lnTo>
                      <a:pt x="466535" y="7144"/>
                    </a:lnTo>
                    <a:lnTo>
                      <a:pt x="7144" y="61627"/>
                    </a:lnTo>
                    <a:close/>
                  </a:path>
                </a:pathLst>
              </a:custGeom>
              <a:solidFill>
                <a:srgbClr val="FEB7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9" name="Freihandform: Form 966">
                <a:extLst>
                  <a:ext uri="{FF2B5EF4-FFF2-40B4-BE49-F238E27FC236}">
                    <a16:creationId xmlns:a16="http://schemas.microsoft.com/office/drawing/2014/main" id="{4A3CDE96-C36D-4E06-986D-0A94722B3B01}"/>
                  </a:ext>
                </a:extLst>
              </p:cNvPr>
              <p:cNvSpPr/>
              <p:nvPr/>
            </p:nvSpPr>
            <p:spPr>
              <a:xfrm>
                <a:off x="7887747" y="1644110"/>
                <a:ext cx="285750" cy="495300"/>
              </a:xfrm>
              <a:custGeom>
                <a:avLst/>
                <a:gdLst>
                  <a:gd name="connsiteX0" fmla="*/ 15526 w 285750"/>
                  <a:gd name="connsiteY0" fmla="*/ 25717 h 495300"/>
                  <a:gd name="connsiteX1" fmla="*/ 7144 w 285750"/>
                  <a:gd name="connsiteY1" fmla="*/ 295561 h 495300"/>
                  <a:gd name="connsiteX2" fmla="*/ 106680 w 285750"/>
                  <a:gd name="connsiteY2" fmla="*/ 493776 h 495300"/>
                  <a:gd name="connsiteX3" fmla="*/ 135160 w 285750"/>
                  <a:gd name="connsiteY3" fmla="*/ 493586 h 495300"/>
                  <a:gd name="connsiteX4" fmla="*/ 280511 w 285750"/>
                  <a:gd name="connsiteY4" fmla="*/ 278225 h 495300"/>
                  <a:gd name="connsiteX5" fmla="*/ 255747 w 285750"/>
                  <a:gd name="connsiteY5" fmla="*/ 7144 h 495300"/>
                  <a:gd name="connsiteX6" fmla="*/ 15526 w 285750"/>
                  <a:gd name="connsiteY6" fmla="*/ 25717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750" h="495300">
                    <a:moveTo>
                      <a:pt x="15526" y="25717"/>
                    </a:moveTo>
                    <a:lnTo>
                      <a:pt x="7144" y="295561"/>
                    </a:lnTo>
                    <a:cubicBezTo>
                      <a:pt x="19336" y="340709"/>
                      <a:pt x="80582" y="441579"/>
                      <a:pt x="106680" y="493776"/>
                    </a:cubicBezTo>
                    <a:cubicBezTo>
                      <a:pt x="111823" y="493300"/>
                      <a:pt x="131064" y="493300"/>
                      <a:pt x="135160" y="493586"/>
                    </a:cubicBezTo>
                    <a:cubicBezTo>
                      <a:pt x="176308" y="435102"/>
                      <a:pt x="279559" y="309658"/>
                      <a:pt x="280511" y="278225"/>
                    </a:cubicBezTo>
                    <a:lnTo>
                      <a:pt x="255747" y="7144"/>
                    </a:lnTo>
                    <a:lnTo>
                      <a:pt x="15526" y="25717"/>
                    </a:lnTo>
                    <a:close/>
                  </a:path>
                </a:pathLst>
              </a:custGeom>
              <a:solidFill>
                <a:srgbClr val="FEB7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0" name="Freihandform: Form 967">
                <a:extLst>
                  <a:ext uri="{FF2B5EF4-FFF2-40B4-BE49-F238E27FC236}">
                    <a16:creationId xmlns:a16="http://schemas.microsoft.com/office/drawing/2014/main" id="{99FCCB55-837D-4FA7-90BE-B2F3CCFC7E70}"/>
                  </a:ext>
                </a:extLst>
              </p:cNvPr>
              <p:cNvSpPr/>
              <p:nvPr/>
            </p:nvSpPr>
            <p:spPr>
              <a:xfrm>
                <a:off x="7889176" y="1661065"/>
                <a:ext cx="266700" cy="247650"/>
              </a:xfrm>
              <a:custGeom>
                <a:avLst/>
                <a:gdLst>
                  <a:gd name="connsiteX0" fmla="*/ 8572 w 266700"/>
                  <a:gd name="connsiteY0" fmla="*/ 187166 h 247650"/>
                  <a:gd name="connsiteX1" fmla="*/ 7144 w 266700"/>
                  <a:gd name="connsiteY1" fmla="*/ 232315 h 247650"/>
                  <a:gd name="connsiteX2" fmla="*/ 200120 w 266700"/>
                  <a:gd name="connsiteY2" fmla="*/ 200692 h 247650"/>
                  <a:gd name="connsiteX3" fmla="*/ 265938 w 266700"/>
                  <a:gd name="connsiteY3" fmla="*/ 117158 h 247650"/>
                  <a:gd name="connsiteX4" fmla="*/ 255841 w 266700"/>
                  <a:gd name="connsiteY4" fmla="*/ 7144 h 247650"/>
                  <a:gd name="connsiteX5" fmla="*/ 8572 w 266700"/>
                  <a:gd name="connsiteY5" fmla="*/ 187166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6700" h="247650">
                    <a:moveTo>
                      <a:pt x="8572" y="187166"/>
                    </a:moveTo>
                    <a:lnTo>
                      <a:pt x="7144" y="232315"/>
                    </a:lnTo>
                    <a:cubicBezTo>
                      <a:pt x="57912" y="270891"/>
                      <a:pt x="154495" y="235172"/>
                      <a:pt x="200120" y="200692"/>
                    </a:cubicBezTo>
                    <a:cubicBezTo>
                      <a:pt x="229743" y="178403"/>
                      <a:pt x="251174" y="149447"/>
                      <a:pt x="265938" y="117158"/>
                    </a:cubicBezTo>
                    <a:lnTo>
                      <a:pt x="255841" y="7144"/>
                    </a:lnTo>
                    <a:cubicBezTo>
                      <a:pt x="216503" y="98393"/>
                      <a:pt x="98774" y="155639"/>
                      <a:pt x="8572" y="187166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1" name="Freihandform: Form 968">
                <a:extLst>
                  <a:ext uri="{FF2B5EF4-FFF2-40B4-BE49-F238E27FC236}">
                    <a16:creationId xmlns:a16="http://schemas.microsoft.com/office/drawing/2014/main" id="{DF73D660-7678-4738-BA93-6BD87CCF5B9F}"/>
                  </a:ext>
                </a:extLst>
              </p:cNvPr>
              <p:cNvSpPr/>
              <p:nvPr/>
            </p:nvSpPr>
            <p:spPr>
              <a:xfrm>
                <a:off x="7657268" y="1156184"/>
                <a:ext cx="561975" cy="571500"/>
              </a:xfrm>
              <a:custGeom>
                <a:avLst/>
                <a:gdLst>
                  <a:gd name="connsiteX0" fmla="*/ 300678 w 561975"/>
                  <a:gd name="connsiteY0" fmla="*/ 7771 h 571500"/>
                  <a:gd name="connsiteX1" fmla="*/ 19691 w 561975"/>
                  <a:gd name="connsiteY1" fmla="*/ 60540 h 571500"/>
                  <a:gd name="connsiteX2" fmla="*/ 78079 w 561975"/>
                  <a:gd name="connsiteY2" fmla="*/ 231609 h 571500"/>
                  <a:gd name="connsiteX3" fmla="*/ 353733 w 561975"/>
                  <a:gd name="connsiteY3" fmla="*/ 198843 h 571500"/>
                  <a:gd name="connsiteX4" fmla="*/ 426980 w 561975"/>
                  <a:gd name="connsiteY4" fmla="*/ 258279 h 571500"/>
                  <a:gd name="connsiteX5" fmla="*/ 439553 w 561975"/>
                  <a:gd name="connsiteY5" fmla="*/ 330288 h 571500"/>
                  <a:gd name="connsiteX6" fmla="*/ 475176 w 561975"/>
                  <a:gd name="connsiteY6" fmla="*/ 326097 h 571500"/>
                  <a:gd name="connsiteX7" fmla="*/ 503084 w 561975"/>
                  <a:gd name="connsiteY7" fmla="*/ 292950 h 571500"/>
                  <a:gd name="connsiteX8" fmla="*/ 535470 w 561975"/>
                  <a:gd name="connsiteY8" fmla="*/ 333622 h 571500"/>
                  <a:gd name="connsiteX9" fmla="*/ 489940 w 561975"/>
                  <a:gd name="connsiteY9" fmla="*/ 446874 h 571500"/>
                  <a:gd name="connsiteX10" fmla="*/ 483178 w 561975"/>
                  <a:gd name="connsiteY10" fmla="*/ 533647 h 571500"/>
                  <a:gd name="connsiteX11" fmla="*/ 494512 w 561975"/>
                  <a:gd name="connsiteY11" fmla="*/ 569651 h 571500"/>
                  <a:gd name="connsiteX12" fmla="*/ 563949 w 561975"/>
                  <a:gd name="connsiteY12" fmla="*/ 341242 h 571500"/>
                  <a:gd name="connsiteX13" fmla="*/ 544328 w 561975"/>
                  <a:gd name="connsiteY13" fmla="*/ 176269 h 571500"/>
                  <a:gd name="connsiteX14" fmla="*/ 300678 w 561975"/>
                  <a:gd name="connsiteY14" fmla="*/ 7771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61975" h="571500">
                    <a:moveTo>
                      <a:pt x="300678" y="7771"/>
                    </a:moveTo>
                    <a:lnTo>
                      <a:pt x="19691" y="60540"/>
                    </a:lnTo>
                    <a:cubicBezTo>
                      <a:pt x="-28601" y="206272"/>
                      <a:pt x="78079" y="231609"/>
                      <a:pt x="78079" y="231609"/>
                    </a:cubicBezTo>
                    <a:lnTo>
                      <a:pt x="353733" y="198843"/>
                    </a:lnTo>
                    <a:cubicBezTo>
                      <a:pt x="425075" y="190366"/>
                      <a:pt x="426980" y="258279"/>
                      <a:pt x="426980" y="258279"/>
                    </a:cubicBezTo>
                    <a:lnTo>
                      <a:pt x="439553" y="330288"/>
                    </a:lnTo>
                    <a:lnTo>
                      <a:pt x="475176" y="326097"/>
                    </a:lnTo>
                    <a:cubicBezTo>
                      <a:pt x="475176" y="326097"/>
                      <a:pt x="484606" y="295236"/>
                      <a:pt x="503084" y="292950"/>
                    </a:cubicBezTo>
                    <a:cubicBezTo>
                      <a:pt x="516800" y="291331"/>
                      <a:pt x="530421" y="290950"/>
                      <a:pt x="535470" y="333622"/>
                    </a:cubicBezTo>
                    <a:cubicBezTo>
                      <a:pt x="549376" y="450398"/>
                      <a:pt x="489940" y="446874"/>
                      <a:pt x="489940" y="446874"/>
                    </a:cubicBezTo>
                    <a:lnTo>
                      <a:pt x="483178" y="533647"/>
                    </a:lnTo>
                    <a:lnTo>
                      <a:pt x="494512" y="569651"/>
                    </a:lnTo>
                    <a:cubicBezTo>
                      <a:pt x="557663" y="436682"/>
                      <a:pt x="563949" y="341242"/>
                      <a:pt x="563949" y="341242"/>
                    </a:cubicBezTo>
                    <a:lnTo>
                      <a:pt x="544328" y="176269"/>
                    </a:lnTo>
                    <a:cubicBezTo>
                      <a:pt x="521944" y="-12422"/>
                      <a:pt x="300678" y="7771"/>
                      <a:pt x="300678" y="7771"/>
                    </a:cubicBezTo>
                    <a:close/>
                  </a:path>
                </a:pathLst>
              </a:custGeom>
              <a:solidFill>
                <a:srgbClr val="4646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2" name="Freihandform: Form 969">
                <a:extLst>
                  <a:ext uri="{FF2B5EF4-FFF2-40B4-BE49-F238E27FC236}">
                    <a16:creationId xmlns:a16="http://schemas.microsoft.com/office/drawing/2014/main" id="{6FE87E92-2C27-4865-989C-708C393C6729}"/>
                  </a:ext>
                </a:extLst>
              </p:cNvPr>
              <p:cNvSpPr/>
              <p:nvPr/>
            </p:nvSpPr>
            <p:spPr>
              <a:xfrm>
                <a:off x="7886795" y="1774888"/>
                <a:ext cx="200025" cy="76200"/>
              </a:xfrm>
              <a:custGeom>
                <a:avLst/>
                <a:gdLst>
                  <a:gd name="connsiteX0" fmla="*/ 7144 w 200025"/>
                  <a:gd name="connsiteY0" fmla="*/ 43434 h 76200"/>
                  <a:gd name="connsiteX1" fmla="*/ 10001 w 200025"/>
                  <a:gd name="connsiteY1" fmla="*/ 67342 h 76200"/>
                  <a:gd name="connsiteX2" fmla="*/ 197262 w 200025"/>
                  <a:gd name="connsiteY2" fmla="*/ 7144 h 76200"/>
                  <a:gd name="connsiteX3" fmla="*/ 7144 w 200025"/>
                  <a:gd name="connsiteY3" fmla="*/ 4343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025" h="76200">
                    <a:moveTo>
                      <a:pt x="7144" y="43434"/>
                    </a:moveTo>
                    <a:lnTo>
                      <a:pt x="10001" y="67342"/>
                    </a:lnTo>
                    <a:cubicBezTo>
                      <a:pt x="10001" y="67342"/>
                      <a:pt x="116967" y="110014"/>
                      <a:pt x="197262" y="7144"/>
                    </a:cubicBezTo>
                    <a:cubicBezTo>
                      <a:pt x="197262" y="7144"/>
                      <a:pt x="118776" y="78772"/>
                      <a:pt x="7144" y="43434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3" name="Freihandform: Form 970">
                <a:extLst>
                  <a:ext uri="{FF2B5EF4-FFF2-40B4-BE49-F238E27FC236}">
                    <a16:creationId xmlns:a16="http://schemas.microsoft.com/office/drawing/2014/main" id="{C352A4BE-0D4E-4D22-A4AA-FCFBE09D1228}"/>
                  </a:ext>
                </a:extLst>
              </p:cNvPr>
              <p:cNvSpPr/>
              <p:nvPr/>
            </p:nvSpPr>
            <p:spPr>
              <a:xfrm>
                <a:off x="7755921" y="1439990"/>
                <a:ext cx="400050" cy="447675"/>
              </a:xfrm>
              <a:custGeom>
                <a:avLst/>
                <a:gdLst>
                  <a:gd name="connsiteX0" fmla="*/ 374237 w 400050"/>
                  <a:gd name="connsiteY0" fmla="*/ 7144 h 447675"/>
                  <a:gd name="connsiteX1" fmla="*/ 339471 w 400050"/>
                  <a:gd name="connsiteY1" fmla="*/ 11240 h 447675"/>
                  <a:gd name="connsiteX2" fmla="*/ 139541 w 400050"/>
                  <a:gd name="connsiteY2" fmla="*/ 277654 h 447675"/>
                  <a:gd name="connsiteX3" fmla="*/ 7144 w 400050"/>
                  <a:gd name="connsiteY3" fmla="*/ 180118 h 447675"/>
                  <a:gd name="connsiteX4" fmla="*/ 167068 w 400050"/>
                  <a:gd name="connsiteY4" fmla="*/ 442150 h 447675"/>
                  <a:gd name="connsiteX5" fmla="*/ 393859 w 400050"/>
                  <a:gd name="connsiteY5" fmla="*/ 165449 h 447675"/>
                  <a:gd name="connsiteX6" fmla="*/ 374237 w 400050"/>
                  <a:gd name="connsiteY6" fmla="*/ 7144 h 44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0050" h="447675">
                    <a:moveTo>
                      <a:pt x="374237" y="7144"/>
                    </a:moveTo>
                    <a:lnTo>
                      <a:pt x="339471" y="11240"/>
                    </a:lnTo>
                    <a:cubicBezTo>
                      <a:pt x="354616" y="257365"/>
                      <a:pt x="258318" y="263938"/>
                      <a:pt x="139541" y="277654"/>
                    </a:cubicBezTo>
                    <a:cubicBezTo>
                      <a:pt x="7144" y="292989"/>
                      <a:pt x="7144" y="180118"/>
                      <a:pt x="7144" y="180118"/>
                    </a:cubicBezTo>
                    <a:cubicBezTo>
                      <a:pt x="7144" y="180118"/>
                      <a:pt x="6953" y="450723"/>
                      <a:pt x="167068" y="442150"/>
                    </a:cubicBezTo>
                    <a:cubicBezTo>
                      <a:pt x="412813" y="429006"/>
                      <a:pt x="393859" y="165449"/>
                      <a:pt x="393859" y="165449"/>
                    </a:cubicBezTo>
                    <a:lnTo>
                      <a:pt x="374237" y="7144"/>
                    </a:lnTo>
                    <a:close/>
                  </a:path>
                </a:pathLst>
              </a:custGeom>
              <a:solidFill>
                <a:srgbClr val="4646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4" name="Freihandform: Form 971">
                <a:extLst>
                  <a:ext uri="{FF2B5EF4-FFF2-40B4-BE49-F238E27FC236}">
                    <a16:creationId xmlns:a16="http://schemas.microsoft.com/office/drawing/2014/main" id="{3231938D-4588-4DD9-A64A-0AC0B19A7F6E}"/>
                  </a:ext>
                </a:extLst>
              </p:cNvPr>
              <p:cNvSpPr/>
              <p:nvPr/>
            </p:nvSpPr>
            <p:spPr>
              <a:xfrm>
                <a:off x="7777380" y="1642607"/>
                <a:ext cx="228600" cy="190500"/>
              </a:xfrm>
              <a:custGeom>
                <a:avLst/>
                <a:gdLst>
                  <a:gd name="connsiteX0" fmla="*/ 219619 w 228600"/>
                  <a:gd name="connsiteY0" fmla="*/ 75132 h 190500"/>
                  <a:gd name="connsiteX1" fmla="*/ 133036 w 228600"/>
                  <a:gd name="connsiteY1" fmla="*/ 7695 h 190500"/>
                  <a:gd name="connsiteX2" fmla="*/ 76077 w 228600"/>
                  <a:gd name="connsiteY2" fmla="*/ 14458 h 190500"/>
                  <a:gd name="connsiteX3" fmla="*/ 7688 w 228600"/>
                  <a:gd name="connsiteY3" fmla="*/ 100278 h 190500"/>
                  <a:gd name="connsiteX4" fmla="*/ 10259 w 228600"/>
                  <a:gd name="connsiteY4" fmla="*/ 121614 h 190500"/>
                  <a:gd name="connsiteX5" fmla="*/ 96841 w 228600"/>
                  <a:gd name="connsiteY5" fmla="*/ 189051 h 190500"/>
                  <a:gd name="connsiteX6" fmla="*/ 153801 w 228600"/>
                  <a:gd name="connsiteY6" fmla="*/ 182288 h 190500"/>
                  <a:gd name="connsiteX7" fmla="*/ 222190 w 228600"/>
                  <a:gd name="connsiteY7" fmla="*/ 96468 h 190500"/>
                  <a:gd name="connsiteX8" fmla="*/ 219619 w 228600"/>
                  <a:gd name="connsiteY8" fmla="*/ 75132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8600" h="190500">
                    <a:moveTo>
                      <a:pt x="219619" y="75132"/>
                    </a:moveTo>
                    <a:cubicBezTo>
                      <a:pt x="214570" y="32841"/>
                      <a:pt x="175803" y="2647"/>
                      <a:pt x="133036" y="7695"/>
                    </a:cubicBezTo>
                    <a:lnTo>
                      <a:pt x="76077" y="14458"/>
                    </a:lnTo>
                    <a:cubicBezTo>
                      <a:pt x="33310" y="19506"/>
                      <a:pt x="2639" y="57987"/>
                      <a:pt x="7688" y="100278"/>
                    </a:cubicBezTo>
                    <a:lnTo>
                      <a:pt x="10259" y="121614"/>
                    </a:lnTo>
                    <a:cubicBezTo>
                      <a:pt x="15307" y="163905"/>
                      <a:pt x="54074" y="194099"/>
                      <a:pt x="96841" y="189051"/>
                    </a:cubicBezTo>
                    <a:lnTo>
                      <a:pt x="153801" y="182288"/>
                    </a:lnTo>
                    <a:cubicBezTo>
                      <a:pt x="196568" y="177240"/>
                      <a:pt x="227239" y="138759"/>
                      <a:pt x="222190" y="96468"/>
                    </a:cubicBezTo>
                    <a:lnTo>
                      <a:pt x="219619" y="75132"/>
                    </a:lnTo>
                    <a:close/>
                  </a:path>
                </a:pathLst>
              </a:custGeom>
              <a:solidFill>
                <a:srgbClr val="4646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5" name="Freihandform: Form 972">
                <a:extLst>
                  <a:ext uri="{FF2B5EF4-FFF2-40B4-BE49-F238E27FC236}">
                    <a16:creationId xmlns:a16="http://schemas.microsoft.com/office/drawing/2014/main" id="{20269837-5BD2-4551-AA80-B1B599A6DCF2}"/>
                  </a:ext>
                </a:extLst>
              </p:cNvPr>
              <p:cNvSpPr/>
              <p:nvPr/>
            </p:nvSpPr>
            <p:spPr>
              <a:xfrm>
                <a:off x="7823453" y="1710214"/>
                <a:ext cx="123825" cy="47625"/>
              </a:xfrm>
              <a:custGeom>
                <a:avLst/>
                <a:gdLst>
                  <a:gd name="connsiteX0" fmla="*/ 7144 w 123825"/>
                  <a:gd name="connsiteY0" fmla="*/ 20383 h 47625"/>
                  <a:gd name="connsiteX1" fmla="*/ 66770 w 123825"/>
                  <a:gd name="connsiteY1" fmla="*/ 47434 h 47625"/>
                  <a:gd name="connsiteX2" fmla="*/ 118396 w 123825"/>
                  <a:gd name="connsiteY2" fmla="*/ 7144 h 47625"/>
                  <a:gd name="connsiteX3" fmla="*/ 7144 w 123825"/>
                  <a:gd name="connsiteY3" fmla="*/ 20383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47625">
                    <a:moveTo>
                      <a:pt x="7144" y="20383"/>
                    </a:moveTo>
                    <a:cubicBezTo>
                      <a:pt x="11335" y="55340"/>
                      <a:pt x="36005" y="51149"/>
                      <a:pt x="66770" y="47434"/>
                    </a:cubicBezTo>
                    <a:cubicBezTo>
                      <a:pt x="97441" y="43815"/>
                      <a:pt x="122491" y="42100"/>
                      <a:pt x="118396" y="7144"/>
                    </a:cubicBezTo>
                    <a:lnTo>
                      <a:pt x="7144" y="20383"/>
                    </a:lnTo>
                    <a:close/>
                  </a:path>
                </a:pathLst>
              </a:custGeom>
              <a:solidFill>
                <a:srgbClr val="FEB7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6" name="Freihandform: Form 974">
                <a:extLst>
                  <a:ext uri="{FF2B5EF4-FFF2-40B4-BE49-F238E27FC236}">
                    <a16:creationId xmlns:a16="http://schemas.microsoft.com/office/drawing/2014/main" id="{71062E07-258E-4C1C-A9FD-36956D9926B0}"/>
                  </a:ext>
                </a:extLst>
              </p:cNvPr>
              <p:cNvSpPr/>
              <p:nvPr/>
            </p:nvSpPr>
            <p:spPr>
              <a:xfrm>
                <a:off x="7823453" y="1870424"/>
                <a:ext cx="133350" cy="219075"/>
              </a:xfrm>
              <a:custGeom>
                <a:avLst/>
                <a:gdLst>
                  <a:gd name="connsiteX0" fmla="*/ 73247 w 133350"/>
                  <a:gd name="connsiteY0" fmla="*/ 10477 h 219075"/>
                  <a:gd name="connsiteX1" fmla="*/ 58484 w 133350"/>
                  <a:gd name="connsiteY1" fmla="*/ 7144 h 219075"/>
                  <a:gd name="connsiteX2" fmla="*/ 7144 w 133350"/>
                  <a:gd name="connsiteY2" fmla="*/ 51340 h 219075"/>
                  <a:gd name="connsiteX3" fmla="*/ 47625 w 133350"/>
                  <a:gd name="connsiteY3" fmla="*/ 214598 h 219075"/>
                  <a:gd name="connsiteX4" fmla="*/ 130588 w 133350"/>
                  <a:gd name="connsiteY4" fmla="*/ 111823 h 219075"/>
                  <a:gd name="connsiteX5" fmla="*/ 73247 w 133350"/>
                  <a:gd name="connsiteY5" fmla="*/ 10477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3350" h="219075">
                    <a:moveTo>
                      <a:pt x="73247" y="10477"/>
                    </a:moveTo>
                    <a:lnTo>
                      <a:pt x="58484" y="7144"/>
                    </a:lnTo>
                    <a:lnTo>
                      <a:pt x="7144" y="51340"/>
                    </a:lnTo>
                    <a:cubicBezTo>
                      <a:pt x="7144" y="114681"/>
                      <a:pt x="47625" y="214598"/>
                      <a:pt x="47625" y="214598"/>
                    </a:cubicBezTo>
                    <a:lnTo>
                      <a:pt x="130588" y="111823"/>
                    </a:lnTo>
                    <a:cubicBezTo>
                      <a:pt x="59627" y="71342"/>
                      <a:pt x="73247" y="10477"/>
                      <a:pt x="73247" y="10477"/>
                    </a:cubicBezTo>
                    <a:close/>
                  </a:path>
                </a:pathLst>
              </a:custGeom>
              <a:solidFill>
                <a:srgbClr val="F7F8F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7" name="Freihandform: Form 975">
                <a:extLst>
                  <a:ext uri="{FF2B5EF4-FFF2-40B4-BE49-F238E27FC236}">
                    <a16:creationId xmlns:a16="http://schemas.microsoft.com/office/drawing/2014/main" id="{0DCA9056-5F40-429D-9E64-D74C3DF6F8BA}"/>
                  </a:ext>
                </a:extLst>
              </p:cNvPr>
              <p:cNvSpPr/>
              <p:nvPr/>
            </p:nvSpPr>
            <p:spPr>
              <a:xfrm>
                <a:off x="7895177" y="1975104"/>
                <a:ext cx="104775" cy="161925"/>
              </a:xfrm>
              <a:custGeom>
                <a:avLst/>
                <a:gdLst>
                  <a:gd name="connsiteX0" fmla="*/ 7144 w 104775"/>
                  <a:gd name="connsiteY0" fmla="*/ 71247 h 161925"/>
                  <a:gd name="connsiteX1" fmla="*/ 99155 w 104775"/>
                  <a:gd name="connsiteY1" fmla="*/ 162782 h 161925"/>
                  <a:gd name="connsiteX2" fmla="*/ 58864 w 104775"/>
                  <a:gd name="connsiteY2" fmla="*/ 7144 h 161925"/>
                  <a:gd name="connsiteX3" fmla="*/ 7144 w 104775"/>
                  <a:gd name="connsiteY3" fmla="*/ 71247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4775" h="161925">
                    <a:moveTo>
                      <a:pt x="7144" y="71247"/>
                    </a:moveTo>
                    <a:cubicBezTo>
                      <a:pt x="16573" y="157258"/>
                      <a:pt x="99155" y="162782"/>
                      <a:pt x="99155" y="162782"/>
                    </a:cubicBezTo>
                    <a:lnTo>
                      <a:pt x="58864" y="7144"/>
                    </a:lnTo>
                    <a:lnTo>
                      <a:pt x="7144" y="71247"/>
                    </a:lnTo>
                    <a:close/>
                  </a:path>
                </a:pathLst>
              </a:custGeom>
              <a:solidFill>
                <a:srgbClr val="D5DE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8" name="Freihandform: Form 976">
                <a:extLst>
                  <a:ext uri="{FF2B5EF4-FFF2-40B4-BE49-F238E27FC236}">
                    <a16:creationId xmlns:a16="http://schemas.microsoft.com/office/drawing/2014/main" id="{5EC63363-B0EC-4E6B-B699-EB2871E86BB9}"/>
                  </a:ext>
                </a:extLst>
              </p:cNvPr>
              <p:cNvSpPr/>
              <p:nvPr/>
            </p:nvSpPr>
            <p:spPr>
              <a:xfrm>
                <a:off x="8076913" y="1851946"/>
                <a:ext cx="142875" cy="219075"/>
              </a:xfrm>
              <a:custGeom>
                <a:avLst/>
                <a:gdLst>
                  <a:gd name="connsiteX0" fmla="*/ 7144 w 142875"/>
                  <a:gd name="connsiteY0" fmla="*/ 125730 h 219075"/>
                  <a:gd name="connsiteX1" fmla="*/ 84677 w 142875"/>
                  <a:gd name="connsiteY1" fmla="*/ 213932 h 219075"/>
                  <a:gd name="connsiteX2" fmla="*/ 144304 w 142875"/>
                  <a:gd name="connsiteY2" fmla="*/ 77438 h 219075"/>
                  <a:gd name="connsiteX3" fmla="*/ 85535 w 142875"/>
                  <a:gd name="connsiteY3" fmla="*/ 7144 h 219075"/>
                  <a:gd name="connsiteX4" fmla="*/ 7144 w 142875"/>
                  <a:gd name="connsiteY4" fmla="*/ 125730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875" h="219075">
                    <a:moveTo>
                      <a:pt x="7144" y="125730"/>
                    </a:moveTo>
                    <a:lnTo>
                      <a:pt x="84677" y="213932"/>
                    </a:lnTo>
                    <a:cubicBezTo>
                      <a:pt x="84677" y="213932"/>
                      <a:pt x="121063" y="152686"/>
                      <a:pt x="144304" y="77438"/>
                    </a:cubicBezTo>
                    <a:lnTo>
                      <a:pt x="85535" y="7144"/>
                    </a:lnTo>
                    <a:cubicBezTo>
                      <a:pt x="85535" y="7049"/>
                      <a:pt x="63913" y="95155"/>
                      <a:pt x="7144" y="125730"/>
                    </a:cubicBezTo>
                    <a:close/>
                  </a:path>
                </a:pathLst>
              </a:custGeom>
              <a:solidFill>
                <a:srgbClr val="F7F8F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9" name="Freihandform: Form 977">
                <a:extLst>
                  <a:ext uri="{FF2B5EF4-FFF2-40B4-BE49-F238E27FC236}">
                    <a16:creationId xmlns:a16="http://schemas.microsoft.com/office/drawing/2014/main" id="{72933D0B-07CF-4776-8466-CBA4C8618F16}"/>
                  </a:ext>
                </a:extLst>
              </p:cNvPr>
              <p:cNvSpPr/>
              <p:nvPr/>
            </p:nvSpPr>
            <p:spPr>
              <a:xfrm>
                <a:off x="8015763" y="1970532"/>
                <a:ext cx="133350" cy="171450"/>
              </a:xfrm>
              <a:custGeom>
                <a:avLst/>
                <a:gdLst>
                  <a:gd name="connsiteX0" fmla="*/ 7144 w 133350"/>
                  <a:gd name="connsiteY0" fmla="*/ 167164 h 171450"/>
                  <a:gd name="connsiteX1" fmla="*/ 83630 w 133350"/>
                  <a:gd name="connsiteY1" fmla="*/ 132874 h 171450"/>
                  <a:gd name="connsiteX2" fmla="*/ 126682 w 133350"/>
                  <a:gd name="connsiteY2" fmla="*/ 71342 h 171450"/>
                  <a:gd name="connsiteX3" fmla="*/ 68389 w 133350"/>
                  <a:gd name="connsiteY3" fmla="*/ 7144 h 171450"/>
                  <a:gd name="connsiteX4" fmla="*/ 7144 w 133350"/>
                  <a:gd name="connsiteY4" fmla="*/ 16716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50" h="171450">
                    <a:moveTo>
                      <a:pt x="7144" y="167164"/>
                    </a:moveTo>
                    <a:cubicBezTo>
                      <a:pt x="7144" y="167164"/>
                      <a:pt x="65913" y="150209"/>
                      <a:pt x="83630" y="132874"/>
                    </a:cubicBezTo>
                    <a:cubicBezTo>
                      <a:pt x="127540" y="89821"/>
                      <a:pt x="126682" y="71342"/>
                      <a:pt x="126682" y="71342"/>
                    </a:cubicBezTo>
                    <a:lnTo>
                      <a:pt x="68389" y="7144"/>
                    </a:lnTo>
                    <a:lnTo>
                      <a:pt x="7144" y="167164"/>
                    </a:lnTo>
                    <a:close/>
                  </a:path>
                </a:pathLst>
              </a:custGeom>
              <a:solidFill>
                <a:srgbClr val="D5DE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39" name="Freihandform: Form 973">
              <a:extLst>
                <a:ext uri="{FF2B5EF4-FFF2-40B4-BE49-F238E27FC236}">
                  <a16:creationId xmlns:a16="http://schemas.microsoft.com/office/drawing/2014/main" id="{C11E5306-4BB7-4FC9-A0B4-E56C4B9B66F7}"/>
                </a:ext>
              </a:extLst>
            </p:cNvPr>
            <p:cNvSpPr/>
            <p:nvPr/>
          </p:nvSpPr>
          <p:spPr>
            <a:xfrm>
              <a:off x="7523721" y="2713101"/>
              <a:ext cx="266700" cy="76200"/>
            </a:xfrm>
            <a:custGeom>
              <a:avLst/>
              <a:gdLst>
                <a:gd name="connsiteX0" fmla="*/ 26650 w 266700"/>
                <a:gd name="connsiteY0" fmla="*/ 26099 h 76200"/>
                <a:gd name="connsiteX1" fmla="*/ 7314 w 266700"/>
                <a:gd name="connsiteY1" fmla="*/ 48958 h 76200"/>
                <a:gd name="connsiteX2" fmla="*/ 27508 w 266700"/>
                <a:gd name="connsiteY2" fmla="*/ 66770 h 76200"/>
                <a:gd name="connsiteX3" fmla="*/ 260298 w 266700"/>
                <a:gd name="connsiteY3" fmla="*/ 71057 h 76200"/>
                <a:gd name="connsiteX4" fmla="*/ 255917 w 266700"/>
                <a:gd name="connsiteY4" fmla="*/ 7144 h 76200"/>
                <a:gd name="connsiteX5" fmla="*/ 26650 w 266700"/>
                <a:gd name="connsiteY5" fmla="*/ 2609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6700" h="76200">
                  <a:moveTo>
                    <a:pt x="26650" y="26099"/>
                  </a:moveTo>
                  <a:cubicBezTo>
                    <a:pt x="14649" y="26956"/>
                    <a:pt x="5791" y="37338"/>
                    <a:pt x="7314" y="48958"/>
                  </a:cubicBezTo>
                  <a:cubicBezTo>
                    <a:pt x="8648" y="58960"/>
                    <a:pt x="17221" y="66485"/>
                    <a:pt x="27508" y="66770"/>
                  </a:cubicBezTo>
                  <a:lnTo>
                    <a:pt x="260298" y="71057"/>
                  </a:lnTo>
                  <a:lnTo>
                    <a:pt x="255917" y="7144"/>
                  </a:lnTo>
                  <a:lnTo>
                    <a:pt x="26650" y="26099"/>
                  </a:lnTo>
                  <a:close/>
                </a:path>
              </a:pathLst>
            </a:custGeom>
            <a:solidFill>
              <a:srgbClr val="BD8B6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70" name="Gruppieren 4">
            <a:extLst>
              <a:ext uri="{FF2B5EF4-FFF2-40B4-BE49-F238E27FC236}">
                <a16:creationId xmlns:a16="http://schemas.microsoft.com/office/drawing/2014/main" id="{68CDD951-F9D5-4795-93CA-BC0CB4E31790}"/>
              </a:ext>
            </a:extLst>
          </p:cNvPr>
          <p:cNvGrpSpPr/>
          <p:nvPr/>
        </p:nvGrpSpPr>
        <p:grpSpPr>
          <a:xfrm>
            <a:off x="7653051" y="2598395"/>
            <a:ext cx="586220" cy="2049193"/>
            <a:chOff x="8555069" y="1228951"/>
            <a:chExt cx="1331760" cy="4655304"/>
          </a:xfrm>
        </p:grpSpPr>
        <p:sp>
          <p:nvSpPr>
            <p:cNvPr id="71" name="Freihandform: Form 8">
              <a:extLst>
                <a:ext uri="{FF2B5EF4-FFF2-40B4-BE49-F238E27FC236}">
                  <a16:creationId xmlns:a16="http://schemas.microsoft.com/office/drawing/2014/main" id="{83F60D9C-34E0-4C97-BF83-30ECCDBE1049}"/>
                </a:ext>
              </a:extLst>
            </p:cNvPr>
            <p:cNvSpPr/>
            <p:nvPr/>
          </p:nvSpPr>
          <p:spPr>
            <a:xfrm>
              <a:off x="8983096" y="1844225"/>
              <a:ext cx="647700" cy="219075"/>
            </a:xfrm>
            <a:custGeom>
              <a:avLst/>
              <a:gdLst>
                <a:gd name="connsiteX0" fmla="*/ 539331 w 647700"/>
                <a:gd name="connsiteY0" fmla="*/ 39535 h 219075"/>
                <a:gd name="connsiteX1" fmla="*/ 78798 w 647700"/>
                <a:gd name="connsiteY1" fmla="*/ 34963 h 219075"/>
                <a:gd name="connsiteX2" fmla="*/ 7170 w 647700"/>
                <a:gd name="connsiteY2" fmla="*/ 166598 h 219075"/>
                <a:gd name="connsiteX3" fmla="*/ 642392 w 647700"/>
                <a:gd name="connsiteY3" fmla="*/ 212699 h 219075"/>
                <a:gd name="connsiteX4" fmla="*/ 539331 w 647700"/>
                <a:gd name="connsiteY4" fmla="*/ 39535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700" h="219075">
                  <a:moveTo>
                    <a:pt x="539331" y="39535"/>
                  </a:moveTo>
                  <a:cubicBezTo>
                    <a:pt x="436461" y="-16187"/>
                    <a:pt x="153950" y="12103"/>
                    <a:pt x="78798" y="34963"/>
                  </a:cubicBezTo>
                  <a:cubicBezTo>
                    <a:pt x="3645" y="57823"/>
                    <a:pt x="7170" y="166598"/>
                    <a:pt x="7170" y="166598"/>
                  </a:cubicBezTo>
                  <a:lnTo>
                    <a:pt x="642392" y="212699"/>
                  </a:lnTo>
                  <a:cubicBezTo>
                    <a:pt x="642392" y="212794"/>
                    <a:pt x="642202" y="95351"/>
                    <a:pt x="539331" y="3953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2" name="Freihandform: Form 9">
              <a:extLst>
                <a:ext uri="{FF2B5EF4-FFF2-40B4-BE49-F238E27FC236}">
                  <a16:creationId xmlns:a16="http://schemas.microsoft.com/office/drawing/2014/main" id="{D65FF513-5B3C-402A-BEAE-93A3A42BECED}"/>
                </a:ext>
              </a:extLst>
            </p:cNvPr>
            <p:cNvSpPr/>
            <p:nvPr/>
          </p:nvSpPr>
          <p:spPr>
            <a:xfrm>
              <a:off x="9071386" y="1880308"/>
              <a:ext cx="447675" cy="114300"/>
            </a:xfrm>
            <a:custGeom>
              <a:avLst/>
              <a:gdLst>
                <a:gd name="connsiteX0" fmla="*/ 416180 w 447675"/>
                <a:gd name="connsiteY0" fmla="*/ 35169 h 114300"/>
                <a:gd name="connsiteX1" fmla="*/ 31085 w 447675"/>
                <a:gd name="connsiteY1" fmla="*/ 27740 h 114300"/>
                <a:gd name="connsiteX2" fmla="*/ 45848 w 447675"/>
                <a:gd name="connsiteY2" fmla="*/ 109560 h 114300"/>
                <a:gd name="connsiteX3" fmla="*/ 340552 w 447675"/>
                <a:gd name="connsiteY3" fmla="*/ 109560 h 114300"/>
                <a:gd name="connsiteX4" fmla="*/ 416180 w 447675"/>
                <a:gd name="connsiteY4" fmla="*/ 3516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675" h="114300">
                  <a:moveTo>
                    <a:pt x="416180" y="35169"/>
                  </a:moveTo>
                  <a:cubicBezTo>
                    <a:pt x="332074" y="-10360"/>
                    <a:pt x="92521" y="8976"/>
                    <a:pt x="31085" y="27740"/>
                  </a:cubicBezTo>
                  <a:cubicBezTo>
                    <a:pt x="-30352" y="46409"/>
                    <a:pt x="45848" y="109560"/>
                    <a:pt x="45848" y="109560"/>
                  </a:cubicBezTo>
                  <a:lnTo>
                    <a:pt x="340552" y="109560"/>
                  </a:lnTo>
                  <a:cubicBezTo>
                    <a:pt x="340456" y="109464"/>
                    <a:pt x="500191" y="80699"/>
                    <a:pt x="416180" y="35169"/>
                  </a:cubicBezTo>
                  <a:close/>
                </a:path>
              </a:pathLst>
            </a:custGeom>
            <a:solidFill>
              <a:srgbClr val="D04A0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3" name="Freihandform: Form 10">
              <a:extLst>
                <a:ext uri="{FF2B5EF4-FFF2-40B4-BE49-F238E27FC236}">
                  <a16:creationId xmlns:a16="http://schemas.microsoft.com/office/drawing/2014/main" id="{F1259A5E-240D-4ECC-984C-44568EE08877}"/>
                </a:ext>
              </a:extLst>
            </p:cNvPr>
            <p:cNvSpPr/>
            <p:nvPr/>
          </p:nvSpPr>
          <p:spPr>
            <a:xfrm>
              <a:off x="9443179" y="2003774"/>
              <a:ext cx="266700" cy="1095375"/>
            </a:xfrm>
            <a:custGeom>
              <a:avLst/>
              <a:gdLst>
                <a:gd name="connsiteX0" fmla="*/ 7144 w 266700"/>
                <a:gd name="connsiteY0" fmla="*/ 32766 h 1095375"/>
                <a:gd name="connsiteX1" fmla="*/ 170498 w 266700"/>
                <a:gd name="connsiteY1" fmla="*/ 1095280 h 1095375"/>
                <a:gd name="connsiteX2" fmla="*/ 262795 w 266700"/>
                <a:gd name="connsiteY2" fmla="*/ 1072610 h 1095375"/>
                <a:gd name="connsiteX3" fmla="*/ 87821 w 266700"/>
                <a:gd name="connsiteY3" fmla="*/ 7144 h 109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700" h="1095375">
                  <a:moveTo>
                    <a:pt x="7144" y="32766"/>
                  </a:moveTo>
                  <a:lnTo>
                    <a:pt x="170498" y="1095280"/>
                  </a:lnTo>
                  <a:lnTo>
                    <a:pt x="262795" y="1072610"/>
                  </a:lnTo>
                  <a:lnTo>
                    <a:pt x="87821" y="7144"/>
                  </a:ln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4" name="Freihandform: Form 11">
              <a:extLst>
                <a:ext uri="{FF2B5EF4-FFF2-40B4-BE49-F238E27FC236}">
                  <a16:creationId xmlns:a16="http://schemas.microsoft.com/office/drawing/2014/main" id="{B3E3B084-93DA-4E21-8638-ED5AFEFC46D7}"/>
                </a:ext>
              </a:extLst>
            </p:cNvPr>
            <p:cNvSpPr/>
            <p:nvPr/>
          </p:nvSpPr>
          <p:spPr>
            <a:xfrm>
              <a:off x="8555069" y="2200942"/>
              <a:ext cx="447675" cy="1666875"/>
            </a:xfrm>
            <a:custGeom>
              <a:avLst/>
              <a:gdLst>
                <a:gd name="connsiteX0" fmla="*/ 156591 w 447675"/>
                <a:gd name="connsiteY0" fmla="*/ 759523 h 1666875"/>
                <a:gd name="connsiteX1" fmla="*/ 47530 w 447675"/>
                <a:gd name="connsiteY1" fmla="*/ 1279970 h 1666875"/>
                <a:gd name="connsiteX2" fmla="*/ 17431 w 447675"/>
                <a:gd name="connsiteY2" fmla="*/ 1345025 h 1666875"/>
                <a:gd name="connsiteX3" fmla="*/ 7525 w 447675"/>
                <a:gd name="connsiteY3" fmla="*/ 1459801 h 1666875"/>
                <a:gd name="connsiteX4" fmla="*/ 8287 w 447675"/>
                <a:gd name="connsiteY4" fmla="*/ 1467136 h 1666875"/>
                <a:gd name="connsiteX5" fmla="*/ 7144 w 447675"/>
                <a:gd name="connsiteY5" fmla="*/ 1467136 h 1666875"/>
                <a:gd name="connsiteX6" fmla="*/ 21527 w 447675"/>
                <a:gd name="connsiteY6" fmla="*/ 1595342 h 1666875"/>
                <a:gd name="connsiteX7" fmla="*/ 49054 w 447675"/>
                <a:gd name="connsiteY7" fmla="*/ 1648968 h 1666875"/>
                <a:gd name="connsiteX8" fmla="*/ 63627 w 447675"/>
                <a:gd name="connsiteY8" fmla="*/ 1617631 h 1666875"/>
                <a:gd name="connsiteX9" fmla="*/ 57245 w 447675"/>
                <a:gd name="connsiteY9" fmla="*/ 1588580 h 1666875"/>
                <a:gd name="connsiteX10" fmla="*/ 97155 w 447675"/>
                <a:gd name="connsiteY10" fmla="*/ 1666684 h 1666875"/>
                <a:gd name="connsiteX11" fmla="*/ 112872 w 447675"/>
                <a:gd name="connsiteY11" fmla="*/ 1635633 h 1666875"/>
                <a:gd name="connsiteX12" fmla="*/ 111729 w 447675"/>
                <a:gd name="connsiteY12" fmla="*/ 1631728 h 1666875"/>
                <a:gd name="connsiteX13" fmla="*/ 122682 w 447675"/>
                <a:gd name="connsiteY13" fmla="*/ 1653064 h 1666875"/>
                <a:gd name="connsiteX14" fmla="*/ 137256 w 447675"/>
                <a:gd name="connsiteY14" fmla="*/ 1621726 h 1666875"/>
                <a:gd name="connsiteX15" fmla="*/ 124301 w 447675"/>
                <a:gd name="connsiteY15" fmla="*/ 1562481 h 1666875"/>
                <a:gd name="connsiteX16" fmla="*/ 124206 w 447675"/>
                <a:gd name="connsiteY16" fmla="*/ 1553432 h 1666875"/>
                <a:gd name="connsiteX17" fmla="*/ 165164 w 447675"/>
                <a:gd name="connsiteY17" fmla="*/ 1602581 h 1666875"/>
                <a:gd name="connsiteX18" fmla="*/ 173546 w 447675"/>
                <a:gd name="connsiteY18" fmla="*/ 1568958 h 1666875"/>
                <a:gd name="connsiteX19" fmla="*/ 149638 w 447675"/>
                <a:gd name="connsiteY19" fmla="*/ 1513427 h 1666875"/>
                <a:gd name="connsiteX20" fmla="*/ 143923 w 447675"/>
                <a:gd name="connsiteY20" fmla="*/ 1474756 h 1666875"/>
                <a:gd name="connsiteX21" fmla="*/ 162592 w 447675"/>
                <a:gd name="connsiteY21" fmla="*/ 1368171 h 1666875"/>
                <a:gd name="connsiteX22" fmla="*/ 150305 w 447675"/>
                <a:gd name="connsiteY22" fmla="*/ 1267301 h 1666875"/>
                <a:gd name="connsiteX23" fmla="*/ 286893 w 447675"/>
                <a:gd name="connsiteY23" fmla="*/ 947642 h 1666875"/>
                <a:gd name="connsiteX24" fmla="*/ 326041 w 447675"/>
                <a:gd name="connsiteY24" fmla="*/ 756856 h 1666875"/>
                <a:gd name="connsiteX25" fmla="*/ 442532 w 447675"/>
                <a:gd name="connsiteY25" fmla="*/ 7144 h 1666875"/>
                <a:gd name="connsiteX26" fmla="*/ 212407 w 447675"/>
                <a:gd name="connsiteY26" fmla="*/ 14478 h 1666875"/>
                <a:gd name="connsiteX27" fmla="*/ 156591 w 447675"/>
                <a:gd name="connsiteY27" fmla="*/ 759523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47675" h="1666875">
                  <a:moveTo>
                    <a:pt x="156591" y="759523"/>
                  </a:moveTo>
                  <a:lnTo>
                    <a:pt x="47530" y="1279970"/>
                  </a:lnTo>
                  <a:cubicBezTo>
                    <a:pt x="38767" y="1300163"/>
                    <a:pt x="20288" y="1333119"/>
                    <a:pt x="17431" y="1345025"/>
                  </a:cubicBezTo>
                  <a:cubicBezTo>
                    <a:pt x="10668" y="1373029"/>
                    <a:pt x="9525" y="1443704"/>
                    <a:pt x="7525" y="1459801"/>
                  </a:cubicBezTo>
                  <a:cubicBezTo>
                    <a:pt x="7239" y="1462183"/>
                    <a:pt x="7620" y="1464659"/>
                    <a:pt x="8287" y="1467136"/>
                  </a:cubicBezTo>
                  <a:lnTo>
                    <a:pt x="7144" y="1467136"/>
                  </a:lnTo>
                  <a:lnTo>
                    <a:pt x="21527" y="1595342"/>
                  </a:lnTo>
                  <a:lnTo>
                    <a:pt x="49054" y="1648968"/>
                  </a:lnTo>
                  <a:cubicBezTo>
                    <a:pt x="68485" y="1641539"/>
                    <a:pt x="63627" y="1617631"/>
                    <a:pt x="63627" y="1617631"/>
                  </a:cubicBezTo>
                  <a:lnTo>
                    <a:pt x="57245" y="1588580"/>
                  </a:lnTo>
                  <a:lnTo>
                    <a:pt x="97155" y="1666684"/>
                  </a:lnTo>
                  <a:cubicBezTo>
                    <a:pt x="119349" y="1659922"/>
                    <a:pt x="112872" y="1635633"/>
                    <a:pt x="112872" y="1635633"/>
                  </a:cubicBezTo>
                  <a:lnTo>
                    <a:pt x="111729" y="1631728"/>
                  </a:lnTo>
                  <a:lnTo>
                    <a:pt x="122682" y="1653064"/>
                  </a:lnTo>
                  <a:cubicBezTo>
                    <a:pt x="142113" y="1645634"/>
                    <a:pt x="137256" y="1621726"/>
                    <a:pt x="137256" y="1621726"/>
                  </a:cubicBezTo>
                  <a:lnTo>
                    <a:pt x="124301" y="1562481"/>
                  </a:lnTo>
                  <a:lnTo>
                    <a:pt x="124206" y="1553432"/>
                  </a:lnTo>
                  <a:lnTo>
                    <a:pt x="165164" y="1602581"/>
                  </a:lnTo>
                  <a:cubicBezTo>
                    <a:pt x="182785" y="1591437"/>
                    <a:pt x="173546" y="1568958"/>
                    <a:pt x="173546" y="1568958"/>
                  </a:cubicBezTo>
                  <a:lnTo>
                    <a:pt x="149638" y="1513427"/>
                  </a:lnTo>
                  <a:lnTo>
                    <a:pt x="143923" y="1474756"/>
                  </a:lnTo>
                  <a:cubicBezTo>
                    <a:pt x="146399" y="1456658"/>
                    <a:pt x="155543" y="1393222"/>
                    <a:pt x="162592" y="1368171"/>
                  </a:cubicBezTo>
                  <a:cubicBezTo>
                    <a:pt x="168973" y="1345501"/>
                    <a:pt x="156306" y="1290733"/>
                    <a:pt x="150305" y="1267301"/>
                  </a:cubicBezTo>
                  <a:cubicBezTo>
                    <a:pt x="193929" y="1174909"/>
                    <a:pt x="266319" y="1017651"/>
                    <a:pt x="286893" y="947642"/>
                  </a:cubicBezTo>
                  <a:cubicBezTo>
                    <a:pt x="299752" y="903922"/>
                    <a:pt x="326041" y="756856"/>
                    <a:pt x="326041" y="756856"/>
                  </a:cubicBezTo>
                  <a:lnTo>
                    <a:pt x="442532" y="7144"/>
                  </a:lnTo>
                  <a:lnTo>
                    <a:pt x="212407" y="14478"/>
                  </a:lnTo>
                  <a:lnTo>
                    <a:pt x="156591" y="759523"/>
                  </a:lnTo>
                  <a:close/>
                </a:path>
              </a:pathLst>
            </a:custGeom>
            <a:solidFill>
              <a:srgbClr val="FFDCA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5" name="Freihandform: Form 12">
              <a:extLst>
                <a:ext uri="{FF2B5EF4-FFF2-40B4-BE49-F238E27FC236}">
                  <a16:creationId xmlns:a16="http://schemas.microsoft.com/office/drawing/2014/main" id="{ED358E3C-F196-4D80-AEAB-0C866C0AD649}"/>
                </a:ext>
              </a:extLst>
            </p:cNvPr>
            <p:cNvSpPr/>
            <p:nvPr/>
          </p:nvSpPr>
          <p:spPr>
            <a:xfrm>
              <a:off x="8596850" y="2201037"/>
              <a:ext cx="400050" cy="1209675"/>
            </a:xfrm>
            <a:custGeom>
              <a:avLst/>
              <a:gdLst>
                <a:gd name="connsiteX0" fmla="*/ 114810 w 400050"/>
                <a:gd name="connsiteY0" fmla="*/ 759428 h 1209675"/>
                <a:gd name="connsiteX1" fmla="*/ 14226 w 400050"/>
                <a:gd name="connsiteY1" fmla="*/ 1188053 h 1209675"/>
                <a:gd name="connsiteX2" fmla="*/ 135098 w 400050"/>
                <a:gd name="connsiteY2" fmla="*/ 1210818 h 1209675"/>
                <a:gd name="connsiteX3" fmla="*/ 245303 w 400050"/>
                <a:gd name="connsiteY3" fmla="*/ 947642 h 1209675"/>
                <a:gd name="connsiteX4" fmla="*/ 284450 w 400050"/>
                <a:gd name="connsiteY4" fmla="*/ 756856 h 1209675"/>
                <a:gd name="connsiteX5" fmla="*/ 400941 w 400050"/>
                <a:gd name="connsiteY5" fmla="*/ 7144 h 1209675"/>
                <a:gd name="connsiteX6" fmla="*/ 170817 w 400050"/>
                <a:gd name="connsiteY6" fmla="*/ 14478 h 1209675"/>
                <a:gd name="connsiteX7" fmla="*/ 114810 w 400050"/>
                <a:gd name="connsiteY7" fmla="*/ 759428 h 120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0050" h="1209675">
                  <a:moveTo>
                    <a:pt x="114810" y="759428"/>
                  </a:moveTo>
                  <a:cubicBezTo>
                    <a:pt x="114810" y="759428"/>
                    <a:pt x="-25493" y="1148525"/>
                    <a:pt x="14226" y="1188053"/>
                  </a:cubicBezTo>
                  <a:cubicBezTo>
                    <a:pt x="40991" y="1214723"/>
                    <a:pt x="97380" y="1211009"/>
                    <a:pt x="135098" y="1210818"/>
                  </a:cubicBezTo>
                  <a:cubicBezTo>
                    <a:pt x="191105" y="1229106"/>
                    <a:pt x="226157" y="1012793"/>
                    <a:pt x="245303" y="947642"/>
                  </a:cubicBezTo>
                  <a:cubicBezTo>
                    <a:pt x="258161" y="903922"/>
                    <a:pt x="284450" y="756856"/>
                    <a:pt x="284450" y="756856"/>
                  </a:cubicBezTo>
                  <a:lnTo>
                    <a:pt x="400941" y="7144"/>
                  </a:lnTo>
                  <a:lnTo>
                    <a:pt x="170817" y="14478"/>
                  </a:lnTo>
                  <a:lnTo>
                    <a:pt x="114810" y="759428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6" name="Freihandform: Form 13">
              <a:extLst>
                <a:ext uri="{FF2B5EF4-FFF2-40B4-BE49-F238E27FC236}">
                  <a16:creationId xmlns:a16="http://schemas.microsoft.com/office/drawing/2014/main" id="{91E7375D-51A3-4B0F-B244-34C8FCAC8FE5}"/>
                </a:ext>
              </a:extLst>
            </p:cNvPr>
            <p:cNvSpPr/>
            <p:nvPr/>
          </p:nvSpPr>
          <p:spPr>
            <a:xfrm>
              <a:off x="8603170" y="2201132"/>
              <a:ext cx="400050" cy="1209675"/>
            </a:xfrm>
            <a:custGeom>
              <a:avLst/>
              <a:gdLst>
                <a:gd name="connsiteX0" fmla="*/ 275749 w 400050"/>
                <a:gd name="connsiteY0" fmla="*/ 310515 h 1209675"/>
                <a:gd name="connsiteX1" fmla="*/ 227552 w 400050"/>
                <a:gd name="connsiteY1" fmla="*/ 679418 h 1209675"/>
                <a:gd name="connsiteX2" fmla="*/ 174689 w 400050"/>
                <a:gd name="connsiteY2" fmla="*/ 1009174 h 1209675"/>
                <a:gd name="connsiteX3" fmla="*/ 68199 w 400050"/>
                <a:gd name="connsiteY3" fmla="*/ 1187291 h 1209675"/>
                <a:gd name="connsiteX4" fmla="*/ 7144 w 400050"/>
                <a:gd name="connsiteY4" fmla="*/ 1186910 h 1209675"/>
                <a:gd name="connsiteX5" fmla="*/ 7906 w 400050"/>
                <a:gd name="connsiteY5" fmla="*/ 1188053 h 1209675"/>
                <a:gd name="connsiteX6" fmla="*/ 128683 w 400050"/>
                <a:gd name="connsiteY6" fmla="*/ 1210818 h 1209675"/>
                <a:gd name="connsiteX7" fmla="*/ 238887 w 400050"/>
                <a:gd name="connsiteY7" fmla="*/ 947642 h 1209675"/>
                <a:gd name="connsiteX8" fmla="*/ 278035 w 400050"/>
                <a:gd name="connsiteY8" fmla="*/ 756857 h 1209675"/>
                <a:gd name="connsiteX9" fmla="*/ 394526 w 400050"/>
                <a:gd name="connsiteY9" fmla="*/ 7144 h 1209675"/>
                <a:gd name="connsiteX10" fmla="*/ 274416 w 400050"/>
                <a:gd name="connsiteY10" fmla="*/ 10954 h 1209675"/>
                <a:gd name="connsiteX11" fmla="*/ 275749 w 400050"/>
                <a:gd name="connsiteY11" fmla="*/ 310515 h 120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0050" h="1209675">
                  <a:moveTo>
                    <a:pt x="275749" y="310515"/>
                  </a:moveTo>
                  <a:cubicBezTo>
                    <a:pt x="251841" y="431768"/>
                    <a:pt x="243078" y="556832"/>
                    <a:pt x="227552" y="679418"/>
                  </a:cubicBezTo>
                  <a:cubicBezTo>
                    <a:pt x="213551" y="790099"/>
                    <a:pt x="205169" y="901541"/>
                    <a:pt x="174689" y="1009174"/>
                  </a:cubicBezTo>
                  <a:cubicBezTo>
                    <a:pt x="155448" y="1077373"/>
                    <a:pt x="138685" y="1154906"/>
                    <a:pt x="68199" y="1187291"/>
                  </a:cubicBezTo>
                  <a:cubicBezTo>
                    <a:pt x="46006" y="1197483"/>
                    <a:pt x="24670" y="1195578"/>
                    <a:pt x="7144" y="1186910"/>
                  </a:cubicBezTo>
                  <a:cubicBezTo>
                    <a:pt x="7430" y="1187196"/>
                    <a:pt x="7620" y="1187768"/>
                    <a:pt x="7906" y="1188053"/>
                  </a:cubicBezTo>
                  <a:cubicBezTo>
                    <a:pt x="34671" y="1214723"/>
                    <a:pt x="91060" y="1211009"/>
                    <a:pt x="128683" y="1210818"/>
                  </a:cubicBezTo>
                  <a:cubicBezTo>
                    <a:pt x="184690" y="1229106"/>
                    <a:pt x="219742" y="1012793"/>
                    <a:pt x="238887" y="947642"/>
                  </a:cubicBezTo>
                  <a:cubicBezTo>
                    <a:pt x="251746" y="903923"/>
                    <a:pt x="278035" y="756857"/>
                    <a:pt x="278035" y="756857"/>
                  </a:cubicBezTo>
                  <a:lnTo>
                    <a:pt x="394526" y="7144"/>
                  </a:lnTo>
                  <a:lnTo>
                    <a:pt x="274416" y="10954"/>
                  </a:lnTo>
                  <a:cubicBezTo>
                    <a:pt x="292228" y="111538"/>
                    <a:pt x="296133" y="207264"/>
                    <a:pt x="275749" y="310515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7" name="Freihandform: Form 14">
              <a:extLst>
                <a:ext uri="{FF2B5EF4-FFF2-40B4-BE49-F238E27FC236}">
                  <a16:creationId xmlns:a16="http://schemas.microsoft.com/office/drawing/2014/main" id="{F9C317E6-BC8C-403F-A07C-D2CACC27F992}"/>
                </a:ext>
              </a:extLst>
            </p:cNvPr>
            <p:cNvSpPr/>
            <p:nvPr/>
          </p:nvSpPr>
          <p:spPr>
            <a:xfrm>
              <a:off x="8853540" y="3376041"/>
              <a:ext cx="381000" cy="2352675"/>
            </a:xfrm>
            <a:custGeom>
              <a:avLst/>
              <a:gdLst>
                <a:gd name="connsiteX0" fmla="*/ 24998 w 381000"/>
                <a:gd name="connsiteY0" fmla="*/ 7144 h 2352675"/>
                <a:gd name="connsiteX1" fmla="*/ 8043 w 381000"/>
                <a:gd name="connsiteY1" fmla="*/ 347377 h 2352675"/>
                <a:gd name="connsiteX2" fmla="*/ 28046 w 381000"/>
                <a:gd name="connsiteY2" fmla="*/ 1184339 h 2352675"/>
                <a:gd name="connsiteX3" fmla="*/ 165205 w 381000"/>
                <a:gd name="connsiteY3" fmla="*/ 2352675 h 2352675"/>
                <a:gd name="connsiteX4" fmla="*/ 308271 w 381000"/>
                <a:gd name="connsiteY4" fmla="*/ 2347341 h 2352675"/>
                <a:gd name="connsiteX5" fmla="*/ 336561 w 381000"/>
                <a:gd name="connsiteY5" fmla="*/ 1389888 h 2352675"/>
                <a:gd name="connsiteX6" fmla="*/ 311510 w 381000"/>
                <a:gd name="connsiteY6" fmla="*/ 1075849 h 2352675"/>
                <a:gd name="connsiteX7" fmla="*/ 375708 w 381000"/>
                <a:gd name="connsiteY7" fmla="*/ 10001 h 2352675"/>
                <a:gd name="connsiteX8" fmla="*/ 24998 w 381000"/>
                <a:gd name="connsiteY8" fmla="*/ 7144 h 235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0" h="2352675">
                  <a:moveTo>
                    <a:pt x="24998" y="7144"/>
                  </a:moveTo>
                  <a:cubicBezTo>
                    <a:pt x="20235" y="39529"/>
                    <a:pt x="13567" y="237172"/>
                    <a:pt x="8043" y="347377"/>
                  </a:cubicBezTo>
                  <a:cubicBezTo>
                    <a:pt x="2042" y="467773"/>
                    <a:pt x="28046" y="1184339"/>
                    <a:pt x="28046" y="1184339"/>
                  </a:cubicBezTo>
                  <a:lnTo>
                    <a:pt x="165205" y="2352675"/>
                  </a:lnTo>
                  <a:lnTo>
                    <a:pt x="308271" y="2347341"/>
                  </a:lnTo>
                  <a:cubicBezTo>
                    <a:pt x="308271" y="2347341"/>
                    <a:pt x="368660" y="1652016"/>
                    <a:pt x="336561" y="1389888"/>
                  </a:cubicBezTo>
                  <a:cubicBezTo>
                    <a:pt x="320463" y="1258633"/>
                    <a:pt x="311510" y="1075849"/>
                    <a:pt x="311510" y="1075849"/>
                  </a:cubicBezTo>
                  <a:lnTo>
                    <a:pt x="375708" y="10001"/>
                  </a:lnTo>
                  <a:lnTo>
                    <a:pt x="24998" y="7144"/>
                  </a:lnTo>
                  <a:close/>
                </a:path>
              </a:pathLst>
            </a:custGeom>
            <a:solidFill>
              <a:srgbClr val="FFDCA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8" name="Freihandform: Form 15">
              <a:extLst>
                <a:ext uri="{FF2B5EF4-FFF2-40B4-BE49-F238E27FC236}">
                  <a16:creationId xmlns:a16="http://schemas.microsoft.com/office/drawing/2014/main" id="{AE4A1D09-295C-49E6-9798-BF7FAC7E719E}"/>
                </a:ext>
              </a:extLst>
            </p:cNvPr>
            <p:cNvSpPr/>
            <p:nvPr/>
          </p:nvSpPr>
          <p:spPr>
            <a:xfrm>
              <a:off x="8853557" y="3376041"/>
              <a:ext cx="381000" cy="2238375"/>
            </a:xfrm>
            <a:custGeom>
              <a:avLst/>
              <a:gdLst>
                <a:gd name="connsiteX0" fmla="*/ 24981 w 381000"/>
                <a:gd name="connsiteY0" fmla="*/ 7144 h 2238375"/>
                <a:gd name="connsiteX1" fmla="*/ 8026 w 381000"/>
                <a:gd name="connsiteY1" fmla="*/ 347377 h 2238375"/>
                <a:gd name="connsiteX2" fmla="*/ 10693 w 381000"/>
                <a:gd name="connsiteY2" fmla="*/ 624649 h 2238375"/>
                <a:gd name="connsiteX3" fmla="*/ 14313 w 381000"/>
                <a:gd name="connsiteY3" fmla="*/ 625793 h 2238375"/>
                <a:gd name="connsiteX4" fmla="*/ 231102 w 381000"/>
                <a:gd name="connsiteY4" fmla="*/ 735806 h 2238375"/>
                <a:gd name="connsiteX5" fmla="*/ 250533 w 381000"/>
                <a:gd name="connsiteY5" fmla="*/ 860488 h 2238375"/>
                <a:gd name="connsiteX6" fmla="*/ 271773 w 381000"/>
                <a:gd name="connsiteY6" fmla="*/ 1403985 h 2238375"/>
                <a:gd name="connsiteX7" fmla="*/ 285394 w 381000"/>
                <a:gd name="connsiteY7" fmla="*/ 1507141 h 2238375"/>
                <a:gd name="connsiteX8" fmla="*/ 305587 w 381000"/>
                <a:gd name="connsiteY8" fmla="*/ 2042636 h 2238375"/>
                <a:gd name="connsiteX9" fmla="*/ 316731 w 381000"/>
                <a:gd name="connsiteY9" fmla="*/ 2238470 h 2238375"/>
                <a:gd name="connsiteX10" fmla="*/ 336353 w 381000"/>
                <a:gd name="connsiteY10" fmla="*/ 1390174 h 2238375"/>
                <a:gd name="connsiteX11" fmla="*/ 311302 w 381000"/>
                <a:gd name="connsiteY11" fmla="*/ 1076135 h 2238375"/>
                <a:gd name="connsiteX12" fmla="*/ 375500 w 381000"/>
                <a:gd name="connsiteY12" fmla="*/ 10287 h 2238375"/>
                <a:gd name="connsiteX13" fmla="*/ 24981 w 381000"/>
                <a:gd name="connsiteY13" fmla="*/ 7144 h 223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1000" h="2238375">
                  <a:moveTo>
                    <a:pt x="24981" y="7144"/>
                  </a:moveTo>
                  <a:cubicBezTo>
                    <a:pt x="20218" y="39529"/>
                    <a:pt x="13550" y="237172"/>
                    <a:pt x="8026" y="347377"/>
                  </a:cubicBezTo>
                  <a:cubicBezTo>
                    <a:pt x="6026" y="388239"/>
                    <a:pt x="7645" y="497777"/>
                    <a:pt x="10693" y="624649"/>
                  </a:cubicBezTo>
                  <a:cubicBezTo>
                    <a:pt x="11931" y="625030"/>
                    <a:pt x="13074" y="625316"/>
                    <a:pt x="14313" y="625793"/>
                  </a:cubicBezTo>
                  <a:cubicBezTo>
                    <a:pt x="90417" y="655701"/>
                    <a:pt x="185287" y="656463"/>
                    <a:pt x="231102" y="735806"/>
                  </a:cubicBezTo>
                  <a:cubicBezTo>
                    <a:pt x="253295" y="774287"/>
                    <a:pt x="252723" y="817531"/>
                    <a:pt x="250533" y="860488"/>
                  </a:cubicBezTo>
                  <a:cubicBezTo>
                    <a:pt x="251962" y="1041940"/>
                    <a:pt x="265868" y="1223105"/>
                    <a:pt x="271773" y="1403985"/>
                  </a:cubicBezTo>
                  <a:cubicBezTo>
                    <a:pt x="277107" y="1437704"/>
                    <a:pt x="281775" y="1471994"/>
                    <a:pt x="285394" y="1507141"/>
                  </a:cubicBezTo>
                  <a:cubicBezTo>
                    <a:pt x="303682" y="1685068"/>
                    <a:pt x="298062" y="1864138"/>
                    <a:pt x="305587" y="2042636"/>
                  </a:cubicBezTo>
                  <a:cubicBezTo>
                    <a:pt x="308349" y="2108073"/>
                    <a:pt x="312921" y="2173319"/>
                    <a:pt x="316731" y="2238470"/>
                  </a:cubicBezTo>
                  <a:cubicBezTo>
                    <a:pt x="332162" y="2032159"/>
                    <a:pt x="360546" y="1587913"/>
                    <a:pt x="336353" y="1390174"/>
                  </a:cubicBezTo>
                  <a:cubicBezTo>
                    <a:pt x="320256" y="1258919"/>
                    <a:pt x="311302" y="1076135"/>
                    <a:pt x="311302" y="1076135"/>
                  </a:cubicBezTo>
                  <a:lnTo>
                    <a:pt x="375500" y="10287"/>
                  </a:lnTo>
                  <a:lnTo>
                    <a:pt x="24981" y="7144"/>
                  </a:lnTo>
                  <a:close/>
                </a:path>
              </a:pathLst>
            </a:custGeom>
            <a:solidFill>
              <a:srgbClr val="000000">
                <a:alpha val="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9" name="Freihandform: Form 16">
              <a:extLst>
                <a:ext uri="{FF2B5EF4-FFF2-40B4-BE49-F238E27FC236}">
                  <a16:creationId xmlns:a16="http://schemas.microsoft.com/office/drawing/2014/main" id="{F242BFB5-CC7D-441F-A6A4-8D85EAD709FD}"/>
                </a:ext>
              </a:extLst>
            </p:cNvPr>
            <p:cNvSpPr/>
            <p:nvPr/>
          </p:nvSpPr>
          <p:spPr>
            <a:xfrm>
              <a:off x="9155048" y="3378994"/>
              <a:ext cx="495300" cy="2352675"/>
            </a:xfrm>
            <a:custGeom>
              <a:avLst/>
              <a:gdLst>
                <a:gd name="connsiteX0" fmla="*/ 414052 w 495300"/>
                <a:gd name="connsiteY0" fmla="*/ 1012793 h 2352675"/>
                <a:gd name="connsiteX1" fmla="*/ 426149 w 495300"/>
                <a:gd name="connsiteY1" fmla="*/ 272129 h 2352675"/>
                <a:gd name="connsiteX2" fmla="*/ 373285 w 495300"/>
                <a:gd name="connsiteY2" fmla="*/ 7144 h 2352675"/>
                <a:gd name="connsiteX3" fmla="*/ 7144 w 495300"/>
                <a:gd name="connsiteY3" fmla="*/ 7144 h 2352675"/>
                <a:gd name="connsiteX4" fmla="*/ 41434 w 495300"/>
                <a:gd name="connsiteY4" fmla="*/ 314230 h 2352675"/>
                <a:gd name="connsiteX5" fmla="*/ 123540 w 495300"/>
                <a:gd name="connsiteY5" fmla="*/ 1129189 h 2352675"/>
                <a:gd name="connsiteX6" fmla="*/ 347568 w 495300"/>
                <a:gd name="connsiteY6" fmla="*/ 2345817 h 2352675"/>
                <a:gd name="connsiteX7" fmla="*/ 489300 w 495300"/>
                <a:gd name="connsiteY7" fmla="*/ 2314385 h 2352675"/>
                <a:gd name="connsiteX8" fmla="*/ 451200 w 495300"/>
                <a:gd name="connsiteY8" fmla="*/ 1411129 h 2352675"/>
                <a:gd name="connsiteX9" fmla="*/ 414052 w 495300"/>
                <a:gd name="connsiteY9" fmla="*/ 1012793 h 235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300" h="2352675">
                  <a:moveTo>
                    <a:pt x="414052" y="1012793"/>
                  </a:moveTo>
                  <a:cubicBezTo>
                    <a:pt x="414052" y="976122"/>
                    <a:pt x="426149" y="404622"/>
                    <a:pt x="426149" y="272129"/>
                  </a:cubicBezTo>
                  <a:cubicBezTo>
                    <a:pt x="426149" y="171260"/>
                    <a:pt x="390430" y="56388"/>
                    <a:pt x="373285" y="7144"/>
                  </a:cubicBezTo>
                  <a:lnTo>
                    <a:pt x="7144" y="7144"/>
                  </a:lnTo>
                  <a:lnTo>
                    <a:pt x="41434" y="314230"/>
                  </a:lnTo>
                  <a:lnTo>
                    <a:pt x="123540" y="1129189"/>
                  </a:lnTo>
                  <a:lnTo>
                    <a:pt x="347568" y="2345817"/>
                  </a:lnTo>
                  <a:lnTo>
                    <a:pt x="489300" y="2314385"/>
                  </a:lnTo>
                  <a:cubicBezTo>
                    <a:pt x="489300" y="2314385"/>
                    <a:pt x="458629" y="1479423"/>
                    <a:pt x="451200" y="1411129"/>
                  </a:cubicBezTo>
                  <a:cubicBezTo>
                    <a:pt x="438627" y="1294829"/>
                    <a:pt x="414052" y="1097089"/>
                    <a:pt x="414052" y="1012793"/>
                  </a:cubicBezTo>
                  <a:close/>
                </a:path>
              </a:pathLst>
            </a:custGeom>
            <a:solidFill>
              <a:srgbClr val="FFDCA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0" name="Freihandform: Form 17">
              <a:extLst>
                <a:ext uri="{FF2B5EF4-FFF2-40B4-BE49-F238E27FC236}">
                  <a16:creationId xmlns:a16="http://schemas.microsoft.com/office/drawing/2014/main" id="{A4DCCE0E-757C-4804-859E-CB26C219CEEF}"/>
                </a:ext>
              </a:extLst>
            </p:cNvPr>
            <p:cNvSpPr/>
            <p:nvPr/>
          </p:nvSpPr>
          <p:spPr>
            <a:xfrm>
              <a:off x="9155048" y="3378994"/>
              <a:ext cx="495300" cy="2314575"/>
            </a:xfrm>
            <a:custGeom>
              <a:avLst/>
              <a:gdLst>
                <a:gd name="connsiteX0" fmla="*/ 414052 w 495300"/>
                <a:gd name="connsiteY0" fmla="*/ 1012793 h 2314575"/>
                <a:gd name="connsiteX1" fmla="*/ 426149 w 495300"/>
                <a:gd name="connsiteY1" fmla="*/ 272129 h 2314575"/>
                <a:gd name="connsiteX2" fmla="*/ 373285 w 495300"/>
                <a:gd name="connsiteY2" fmla="*/ 7144 h 2314575"/>
                <a:gd name="connsiteX3" fmla="*/ 7144 w 495300"/>
                <a:gd name="connsiteY3" fmla="*/ 7144 h 2314575"/>
                <a:gd name="connsiteX4" fmla="*/ 41434 w 495300"/>
                <a:gd name="connsiteY4" fmla="*/ 314230 h 2314575"/>
                <a:gd name="connsiteX5" fmla="*/ 74867 w 495300"/>
                <a:gd name="connsiteY5" fmla="*/ 646366 h 2314575"/>
                <a:gd name="connsiteX6" fmla="*/ 102584 w 495300"/>
                <a:gd name="connsiteY6" fmla="*/ 645128 h 2314575"/>
                <a:gd name="connsiteX7" fmla="*/ 141256 w 495300"/>
                <a:gd name="connsiteY7" fmla="*/ 644271 h 2314575"/>
                <a:gd name="connsiteX8" fmla="*/ 321755 w 495300"/>
                <a:gd name="connsiteY8" fmla="*/ 800767 h 2314575"/>
                <a:gd name="connsiteX9" fmla="*/ 352902 w 495300"/>
                <a:gd name="connsiteY9" fmla="*/ 1086136 h 2314575"/>
                <a:gd name="connsiteX10" fmla="*/ 402431 w 495300"/>
                <a:gd name="connsiteY10" fmla="*/ 1515809 h 2314575"/>
                <a:gd name="connsiteX11" fmla="*/ 489109 w 495300"/>
                <a:gd name="connsiteY11" fmla="*/ 2314385 h 2314575"/>
                <a:gd name="connsiteX12" fmla="*/ 451009 w 495300"/>
                <a:gd name="connsiteY12" fmla="*/ 1411129 h 2314575"/>
                <a:gd name="connsiteX13" fmla="*/ 414052 w 495300"/>
                <a:gd name="connsiteY13" fmla="*/ 1012793 h 231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5300" h="2314575">
                  <a:moveTo>
                    <a:pt x="414052" y="1012793"/>
                  </a:moveTo>
                  <a:cubicBezTo>
                    <a:pt x="414052" y="976122"/>
                    <a:pt x="426149" y="404622"/>
                    <a:pt x="426149" y="272129"/>
                  </a:cubicBezTo>
                  <a:cubicBezTo>
                    <a:pt x="426149" y="171260"/>
                    <a:pt x="390430" y="56388"/>
                    <a:pt x="373285" y="7144"/>
                  </a:cubicBezTo>
                  <a:lnTo>
                    <a:pt x="7144" y="7144"/>
                  </a:lnTo>
                  <a:lnTo>
                    <a:pt x="41434" y="314230"/>
                  </a:lnTo>
                  <a:lnTo>
                    <a:pt x="74867" y="646366"/>
                  </a:lnTo>
                  <a:cubicBezTo>
                    <a:pt x="83534" y="643699"/>
                    <a:pt x="92869" y="643128"/>
                    <a:pt x="102584" y="645128"/>
                  </a:cubicBezTo>
                  <a:cubicBezTo>
                    <a:pt x="114110" y="643319"/>
                    <a:pt x="126873" y="642747"/>
                    <a:pt x="141256" y="644271"/>
                  </a:cubicBezTo>
                  <a:cubicBezTo>
                    <a:pt x="224981" y="652748"/>
                    <a:pt x="289846" y="728663"/>
                    <a:pt x="321755" y="800767"/>
                  </a:cubicBezTo>
                  <a:cubicBezTo>
                    <a:pt x="362617" y="892969"/>
                    <a:pt x="347472" y="989743"/>
                    <a:pt x="352902" y="1086136"/>
                  </a:cubicBezTo>
                  <a:cubicBezTo>
                    <a:pt x="387858" y="1226534"/>
                    <a:pt x="376238" y="1371029"/>
                    <a:pt x="402431" y="1515809"/>
                  </a:cubicBezTo>
                  <a:cubicBezTo>
                    <a:pt x="427387" y="1653159"/>
                    <a:pt x="469678" y="2175986"/>
                    <a:pt x="489109" y="2314385"/>
                  </a:cubicBezTo>
                  <a:cubicBezTo>
                    <a:pt x="480156" y="2085404"/>
                    <a:pt x="454914" y="1447419"/>
                    <a:pt x="451009" y="1411129"/>
                  </a:cubicBezTo>
                  <a:cubicBezTo>
                    <a:pt x="438627" y="1294829"/>
                    <a:pt x="414052" y="1097089"/>
                    <a:pt x="414052" y="1012793"/>
                  </a:cubicBezTo>
                  <a:close/>
                </a:path>
              </a:pathLst>
            </a:custGeom>
            <a:solidFill>
              <a:srgbClr val="000000">
                <a:alpha val="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1" name="Freihandform: Form 18">
              <a:extLst>
                <a:ext uri="{FF2B5EF4-FFF2-40B4-BE49-F238E27FC236}">
                  <a16:creationId xmlns:a16="http://schemas.microsoft.com/office/drawing/2014/main" id="{7F2CCF30-BF19-49C7-B470-902119B9122F}"/>
                </a:ext>
              </a:extLst>
            </p:cNvPr>
            <p:cNvSpPr/>
            <p:nvPr/>
          </p:nvSpPr>
          <p:spPr>
            <a:xfrm>
              <a:off x="9222009" y="5684615"/>
              <a:ext cx="466725" cy="190500"/>
            </a:xfrm>
            <a:custGeom>
              <a:avLst/>
              <a:gdLst>
                <a:gd name="connsiteX0" fmla="*/ 256413 w 466725"/>
                <a:gd name="connsiteY0" fmla="*/ 14764 h 190500"/>
                <a:gd name="connsiteX1" fmla="*/ 122301 w 466725"/>
                <a:gd name="connsiteY1" fmla="*/ 104013 h 190500"/>
                <a:gd name="connsiteX2" fmla="*/ 7144 w 466725"/>
                <a:gd name="connsiteY2" fmla="*/ 192596 h 190500"/>
                <a:gd name="connsiteX3" fmla="*/ 465773 w 466725"/>
                <a:gd name="connsiteY3" fmla="*/ 192596 h 190500"/>
                <a:gd name="connsiteX4" fmla="*/ 431578 w 466725"/>
                <a:gd name="connsiteY4" fmla="*/ 7144 h 190500"/>
                <a:gd name="connsiteX5" fmla="*/ 256413 w 466725"/>
                <a:gd name="connsiteY5" fmla="*/ 14764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190500">
                  <a:moveTo>
                    <a:pt x="256413" y="14764"/>
                  </a:moveTo>
                  <a:lnTo>
                    <a:pt x="122301" y="104013"/>
                  </a:lnTo>
                  <a:cubicBezTo>
                    <a:pt x="12192" y="118681"/>
                    <a:pt x="7144" y="192596"/>
                    <a:pt x="7144" y="192596"/>
                  </a:cubicBezTo>
                  <a:lnTo>
                    <a:pt x="465773" y="192596"/>
                  </a:lnTo>
                  <a:cubicBezTo>
                    <a:pt x="478060" y="93154"/>
                    <a:pt x="431578" y="7144"/>
                    <a:pt x="431578" y="7144"/>
                  </a:cubicBezTo>
                  <a:lnTo>
                    <a:pt x="256413" y="14764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2" name="Freihandform: Form 19">
              <a:extLst>
                <a:ext uri="{FF2B5EF4-FFF2-40B4-BE49-F238E27FC236}">
                  <a16:creationId xmlns:a16="http://schemas.microsoft.com/office/drawing/2014/main" id="{8285EA4A-7836-4DEC-9B66-94AB542B5BF5}"/>
                </a:ext>
              </a:extLst>
            </p:cNvPr>
            <p:cNvSpPr/>
            <p:nvPr/>
          </p:nvSpPr>
          <p:spPr>
            <a:xfrm>
              <a:off x="9222105" y="5779480"/>
              <a:ext cx="257175" cy="104775"/>
            </a:xfrm>
            <a:custGeom>
              <a:avLst/>
              <a:gdLst>
                <a:gd name="connsiteX0" fmla="*/ 125159 w 257175"/>
                <a:gd name="connsiteY0" fmla="*/ 7244 h 104775"/>
                <a:gd name="connsiteX1" fmla="*/ 122301 w 257175"/>
                <a:gd name="connsiteY1" fmla="*/ 9149 h 104775"/>
                <a:gd name="connsiteX2" fmla="*/ 7144 w 257175"/>
                <a:gd name="connsiteY2" fmla="*/ 97731 h 104775"/>
                <a:gd name="connsiteX3" fmla="*/ 252317 w 257175"/>
                <a:gd name="connsiteY3" fmla="*/ 97731 h 104775"/>
                <a:gd name="connsiteX4" fmla="*/ 247364 w 257175"/>
                <a:gd name="connsiteY4" fmla="*/ 86777 h 104775"/>
                <a:gd name="connsiteX5" fmla="*/ 125159 w 257175"/>
                <a:gd name="connsiteY5" fmla="*/ 72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7175" h="104775">
                  <a:moveTo>
                    <a:pt x="125159" y="7244"/>
                  </a:moveTo>
                  <a:lnTo>
                    <a:pt x="122301" y="9149"/>
                  </a:lnTo>
                  <a:cubicBezTo>
                    <a:pt x="12192" y="23817"/>
                    <a:pt x="7144" y="97731"/>
                    <a:pt x="7144" y="97731"/>
                  </a:cubicBezTo>
                  <a:lnTo>
                    <a:pt x="252317" y="97731"/>
                  </a:lnTo>
                  <a:cubicBezTo>
                    <a:pt x="250507" y="94207"/>
                    <a:pt x="248698" y="90682"/>
                    <a:pt x="247364" y="86777"/>
                  </a:cubicBezTo>
                  <a:cubicBezTo>
                    <a:pt x="224600" y="23341"/>
                    <a:pt x="190690" y="5624"/>
                    <a:pt x="125159" y="7244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3" name="Freihandform: Form 20">
              <a:extLst>
                <a:ext uri="{FF2B5EF4-FFF2-40B4-BE49-F238E27FC236}">
                  <a16:creationId xmlns:a16="http://schemas.microsoft.com/office/drawing/2014/main" id="{70EE3DE1-1577-483C-B46E-0CB259141017}"/>
                </a:ext>
              </a:extLst>
            </p:cNvPr>
            <p:cNvSpPr/>
            <p:nvPr/>
          </p:nvSpPr>
          <p:spPr>
            <a:xfrm>
              <a:off x="9222009" y="5830729"/>
              <a:ext cx="466725" cy="47625"/>
            </a:xfrm>
            <a:custGeom>
              <a:avLst/>
              <a:gdLst>
                <a:gd name="connsiteX0" fmla="*/ 7144 w 466725"/>
                <a:gd name="connsiteY0" fmla="*/ 46482 h 47625"/>
                <a:gd name="connsiteX1" fmla="*/ 465773 w 466725"/>
                <a:gd name="connsiteY1" fmla="*/ 46482 h 47625"/>
                <a:gd name="connsiteX2" fmla="*/ 467773 w 466725"/>
                <a:gd name="connsiteY2" fmla="*/ 7144 h 47625"/>
                <a:gd name="connsiteX3" fmla="*/ 23908 w 466725"/>
                <a:gd name="connsiteY3" fmla="*/ 7144 h 47625"/>
                <a:gd name="connsiteX4" fmla="*/ 7144 w 466725"/>
                <a:gd name="connsiteY4" fmla="*/ 4648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7625">
                  <a:moveTo>
                    <a:pt x="7144" y="46482"/>
                  </a:moveTo>
                  <a:lnTo>
                    <a:pt x="465773" y="46482"/>
                  </a:lnTo>
                  <a:cubicBezTo>
                    <a:pt x="467392" y="33052"/>
                    <a:pt x="467963" y="19907"/>
                    <a:pt x="467773" y="7144"/>
                  </a:cubicBezTo>
                  <a:lnTo>
                    <a:pt x="23908" y="7144"/>
                  </a:lnTo>
                  <a:cubicBezTo>
                    <a:pt x="8477" y="27718"/>
                    <a:pt x="7144" y="46482"/>
                    <a:pt x="7144" y="46482"/>
                  </a:cubicBezTo>
                  <a:close/>
                </a:path>
              </a:pathLst>
            </a:custGeom>
            <a:solidFill>
              <a:srgbClr val="7D7D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4" name="Freihandform: Form 21">
              <a:extLst>
                <a:ext uri="{FF2B5EF4-FFF2-40B4-BE49-F238E27FC236}">
                  <a16:creationId xmlns:a16="http://schemas.microsoft.com/office/drawing/2014/main" id="{A081AFE8-73FA-4201-9881-4E6D8FDE7922}"/>
                </a:ext>
              </a:extLst>
            </p:cNvPr>
            <p:cNvSpPr/>
            <p:nvPr/>
          </p:nvSpPr>
          <p:spPr>
            <a:xfrm>
              <a:off x="8654891" y="5686235"/>
              <a:ext cx="561975" cy="190500"/>
            </a:xfrm>
            <a:custGeom>
              <a:avLst/>
              <a:gdLst>
                <a:gd name="connsiteX0" fmla="*/ 338042 w 561975"/>
                <a:gd name="connsiteY0" fmla="*/ 10192 h 190500"/>
                <a:gd name="connsiteX1" fmla="*/ 122301 w 561975"/>
                <a:gd name="connsiteY1" fmla="*/ 104965 h 190500"/>
                <a:gd name="connsiteX2" fmla="*/ 7144 w 561975"/>
                <a:gd name="connsiteY2" fmla="*/ 190976 h 190500"/>
                <a:gd name="connsiteX3" fmla="*/ 559594 w 561975"/>
                <a:gd name="connsiteY3" fmla="*/ 190976 h 190500"/>
                <a:gd name="connsiteX4" fmla="*/ 512921 w 561975"/>
                <a:gd name="connsiteY4" fmla="*/ 7144 h 190500"/>
                <a:gd name="connsiteX5" fmla="*/ 338042 w 561975"/>
                <a:gd name="connsiteY5" fmla="*/ 10192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975" h="190500">
                  <a:moveTo>
                    <a:pt x="338042" y="10192"/>
                  </a:moveTo>
                  <a:lnTo>
                    <a:pt x="122301" y="104965"/>
                  </a:lnTo>
                  <a:cubicBezTo>
                    <a:pt x="12192" y="119634"/>
                    <a:pt x="7144" y="190976"/>
                    <a:pt x="7144" y="190976"/>
                  </a:cubicBezTo>
                  <a:lnTo>
                    <a:pt x="559594" y="190976"/>
                  </a:lnTo>
                  <a:cubicBezTo>
                    <a:pt x="571881" y="91535"/>
                    <a:pt x="512921" y="7144"/>
                    <a:pt x="512921" y="7144"/>
                  </a:cubicBezTo>
                  <a:lnTo>
                    <a:pt x="338042" y="10192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5" name="Freihandform: Form 22">
              <a:extLst>
                <a:ext uri="{FF2B5EF4-FFF2-40B4-BE49-F238E27FC236}">
                  <a16:creationId xmlns:a16="http://schemas.microsoft.com/office/drawing/2014/main" id="{C064FD61-3B5B-4E08-9403-78F1666663A0}"/>
                </a:ext>
              </a:extLst>
            </p:cNvPr>
            <p:cNvSpPr/>
            <p:nvPr/>
          </p:nvSpPr>
          <p:spPr>
            <a:xfrm>
              <a:off x="8654891" y="5777770"/>
              <a:ext cx="200025" cy="104775"/>
            </a:xfrm>
            <a:custGeom>
              <a:avLst/>
              <a:gdLst>
                <a:gd name="connsiteX0" fmla="*/ 193357 w 200025"/>
                <a:gd name="connsiteY0" fmla="*/ 47054 h 104775"/>
                <a:gd name="connsiteX1" fmla="*/ 145161 w 200025"/>
                <a:gd name="connsiteY1" fmla="*/ 8858 h 104775"/>
                <a:gd name="connsiteX2" fmla="*/ 136397 w 200025"/>
                <a:gd name="connsiteY2" fmla="*/ 7144 h 104775"/>
                <a:gd name="connsiteX3" fmla="*/ 122301 w 200025"/>
                <a:gd name="connsiteY3" fmla="*/ 13335 h 104775"/>
                <a:gd name="connsiteX4" fmla="*/ 7144 w 200025"/>
                <a:gd name="connsiteY4" fmla="*/ 99346 h 104775"/>
                <a:gd name="connsiteX5" fmla="*/ 201073 w 200025"/>
                <a:gd name="connsiteY5" fmla="*/ 99346 h 104775"/>
                <a:gd name="connsiteX6" fmla="*/ 199263 w 200025"/>
                <a:gd name="connsiteY6" fmla="*/ 71056 h 104775"/>
                <a:gd name="connsiteX7" fmla="*/ 193357 w 200025"/>
                <a:gd name="connsiteY7" fmla="*/ 4705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0025" h="104775">
                  <a:moveTo>
                    <a:pt x="193357" y="47054"/>
                  </a:moveTo>
                  <a:cubicBezTo>
                    <a:pt x="184499" y="25432"/>
                    <a:pt x="172688" y="12478"/>
                    <a:pt x="145161" y="8858"/>
                  </a:cubicBezTo>
                  <a:cubicBezTo>
                    <a:pt x="142208" y="8477"/>
                    <a:pt x="139351" y="7715"/>
                    <a:pt x="136397" y="7144"/>
                  </a:cubicBezTo>
                  <a:lnTo>
                    <a:pt x="122301" y="13335"/>
                  </a:lnTo>
                  <a:cubicBezTo>
                    <a:pt x="12192" y="28004"/>
                    <a:pt x="7144" y="99346"/>
                    <a:pt x="7144" y="99346"/>
                  </a:cubicBezTo>
                  <a:lnTo>
                    <a:pt x="201073" y="99346"/>
                  </a:lnTo>
                  <a:cubicBezTo>
                    <a:pt x="201073" y="89821"/>
                    <a:pt x="200691" y="80296"/>
                    <a:pt x="199263" y="71056"/>
                  </a:cubicBezTo>
                  <a:cubicBezTo>
                    <a:pt x="200120" y="76772"/>
                    <a:pt x="190500" y="40196"/>
                    <a:pt x="193357" y="47054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6" name="Freihandform: Form 23">
              <a:extLst>
                <a:ext uri="{FF2B5EF4-FFF2-40B4-BE49-F238E27FC236}">
                  <a16:creationId xmlns:a16="http://schemas.microsoft.com/office/drawing/2014/main" id="{3F553815-005C-4306-8215-6CF19975D052}"/>
                </a:ext>
              </a:extLst>
            </p:cNvPr>
            <p:cNvSpPr/>
            <p:nvPr/>
          </p:nvSpPr>
          <p:spPr>
            <a:xfrm>
              <a:off x="8654891" y="5824728"/>
              <a:ext cx="561975" cy="57150"/>
            </a:xfrm>
            <a:custGeom>
              <a:avLst/>
              <a:gdLst>
                <a:gd name="connsiteX0" fmla="*/ 30194 w 561975"/>
                <a:gd name="connsiteY0" fmla="*/ 7144 h 57150"/>
                <a:gd name="connsiteX1" fmla="*/ 7144 w 561975"/>
                <a:gd name="connsiteY1" fmla="*/ 52483 h 57150"/>
                <a:gd name="connsiteX2" fmla="*/ 559594 w 561975"/>
                <a:gd name="connsiteY2" fmla="*/ 52483 h 57150"/>
                <a:gd name="connsiteX3" fmla="*/ 560451 w 561975"/>
                <a:gd name="connsiteY3" fmla="*/ 7144 h 57150"/>
                <a:gd name="connsiteX4" fmla="*/ 30194 w 561975"/>
                <a:gd name="connsiteY4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1975" h="57150">
                  <a:moveTo>
                    <a:pt x="30194" y="7144"/>
                  </a:moveTo>
                  <a:cubicBezTo>
                    <a:pt x="8858" y="29623"/>
                    <a:pt x="7144" y="52483"/>
                    <a:pt x="7144" y="52483"/>
                  </a:cubicBezTo>
                  <a:lnTo>
                    <a:pt x="559594" y="52483"/>
                  </a:lnTo>
                  <a:cubicBezTo>
                    <a:pt x="561498" y="36862"/>
                    <a:pt x="561594" y="21717"/>
                    <a:pt x="560451" y="7144"/>
                  </a:cubicBezTo>
                  <a:lnTo>
                    <a:pt x="30194" y="7144"/>
                  </a:lnTo>
                  <a:close/>
                </a:path>
              </a:pathLst>
            </a:custGeom>
            <a:solidFill>
              <a:srgbClr val="7D7D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7" name="Freihandform: Form 24">
              <a:extLst>
                <a:ext uri="{FF2B5EF4-FFF2-40B4-BE49-F238E27FC236}">
                  <a16:creationId xmlns:a16="http://schemas.microsoft.com/office/drawing/2014/main" id="{96BDE268-58DB-41FC-87D9-6195C406BE07}"/>
                </a:ext>
              </a:extLst>
            </p:cNvPr>
            <p:cNvSpPr/>
            <p:nvPr/>
          </p:nvSpPr>
          <p:spPr>
            <a:xfrm>
              <a:off x="8796718" y="2916936"/>
              <a:ext cx="876300" cy="1085850"/>
            </a:xfrm>
            <a:custGeom>
              <a:avLst/>
              <a:gdLst>
                <a:gd name="connsiteX0" fmla="*/ 713994 w 876300"/>
                <a:gd name="connsiteY0" fmla="*/ 7144 h 1085850"/>
                <a:gd name="connsiteX1" fmla="*/ 132112 w 876300"/>
                <a:gd name="connsiteY1" fmla="*/ 7144 h 1085850"/>
                <a:gd name="connsiteX2" fmla="*/ 15336 w 876300"/>
                <a:gd name="connsiteY2" fmla="*/ 730949 h 1085850"/>
                <a:gd name="connsiteX3" fmla="*/ 7144 w 876300"/>
                <a:gd name="connsiteY3" fmla="*/ 1059656 h 1085850"/>
                <a:gd name="connsiteX4" fmla="*/ 478537 w 876300"/>
                <a:gd name="connsiteY4" fmla="*/ 1079563 h 1085850"/>
                <a:gd name="connsiteX5" fmla="*/ 874872 w 876300"/>
                <a:gd name="connsiteY5" fmla="*/ 1059656 h 1085850"/>
                <a:gd name="connsiteX6" fmla="*/ 865537 w 876300"/>
                <a:gd name="connsiteY6" fmla="*/ 565976 h 1085850"/>
                <a:gd name="connsiteX7" fmla="*/ 713994 w 876300"/>
                <a:gd name="connsiteY7" fmla="*/ 7144 h 108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300" h="1085850">
                  <a:moveTo>
                    <a:pt x="713994" y="7144"/>
                  </a:moveTo>
                  <a:lnTo>
                    <a:pt x="132112" y="7144"/>
                  </a:lnTo>
                  <a:cubicBezTo>
                    <a:pt x="132112" y="7144"/>
                    <a:pt x="23813" y="286702"/>
                    <a:pt x="15336" y="730949"/>
                  </a:cubicBezTo>
                  <a:lnTo>
                    <a:pt x="7144" y="1059656"/>
                  </a:lnTo>
                  <a:cubicBezTo>
                    <a:pt x="7144" y="1059656"/>
                    <a:pt x="248221" y="1079563"/>
                    <a:pt x="478537" y="1079563"/>
                  </a:cubicBezTo>
                  <a:cubicBezTo>
                    <a:pt x="783431" y="1079563"/>
                    <a:pt x="874872" y="1059656"/>
                    <a:pt x="874872" y="1059656"/>
                  </a:cubicBezTo>
                  <a:cubicBezTo>
                    <a:pt x="874872" y="1059656"/>
                    <a:pt x="872204" y="761048"/>
                    <a:pt x="865537" y="565976"/>
                  </a:cubicBezTo>
                  <a:cubicBezTo>
                    <a:pt x="858870" y="370713"/>
                    <a:pt x="713994" y="7144"/>
                    <a:pt x="713994" y="7144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8" name="Freihandform: Form 25">
              <a:extLst>
                <a:ext uri="{FF2B5EF4-FFF2-40B4-BE49-F238E27FC236}">
                  <a16:creationId xmlns:a16="http://schemas.microsoft.com/office/drawing/2014/main" id="{0E8A272E-6677-4B7F-85F4-2D0B9BCBA7BD}"/>
                </a:ext>
              </a:extLst>
            </p:cNvPr>
            <p:cNvSpPr/>
            <p:nvPr/>
          </p:nvSpPr>
          <p:spPr>
            <a:xfrm>
              <a:off x="8841962" y="2916936"/>
              <a:ext cx="828675" cy="981075"/>
            </a:xfrm>
            <a:custGeom>
              <a:avLst/>
              <a:gdLst>
                <a:gd name="connsiteX0" fmla="*/ 668750 w 828675"/>
                <a:gd name="connsiteY0" fmla="*/ 7144 h 981075"/>
                <a:gd name="connsiteX1" fmla="*/ 86868 w 828675"/>
                <a:gd name="connsiteY1" fmla="*/ 7144 h 981075"/>
                <a:gd name="connsiteX2" fmla="*/ 7144 w 828675"/>
                <a:gd name="connsiteY2" fmla="*/ 336804 h 981075"/>
                <a:gd name="connsiteX3" fmla="*/ 365284 w 828675"/>
                <a:gd name="connsiteY3" fmla="*/ 451675 h 981075"/>
                <a:gd name="connsiteX4" fmla="*/ 485680 w 828675"/>
                <a:gd name="connsiteY4" fmla="*/ 796671 h 981075"/>
                <a:gd name="connsiteX5" fmla="*/ 827437 w 828675"/>
                <a:gd name="connsiteY5" fmla="*/ 980884 h 981075"/>
                <a:gd name="connsiteX6" fmla="*/ 820293 w 828675"/>
                <a:gd name="connsiteY6" fmla="*/ 565976 h 981075"/>
                <a:gd name="connsiteX7" fmla="*/ 668750 w 828675"/>
                <a:gd name="connsiteY7" fmla="*/ 7144 h 98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8675" h="981075">
                  <a:moveTo>
                    <a:pt x="668750" y="7144"/>
                  </a:moveTo>
                  <a:lnTo>
                    <a:pt x="86868" y="7144"/>
                  </a:lnTo>
                  <a:cubicBezTo>
                    <a:pt x="86868" y="7144"/>
                    <a:pt x="41434" y="137160"/>
                    <a:pt x="7144" y="336804"/>
                  </a:cubicBezTo>
                  <a:cubicBezTo>
                    <a:pt x="132207" y="355663"/>
                    <a:pt x="259080" y="378428"/>
                    <a:pt x="365284" y="451675"/>
                  </a:cubicBezTo>
                  <a:cubicBezTo>
                    <a:pt x="380143" y="461963"/>
                    <a:pt x="481584" y="782574"/>
                    <a:pt x="485680" y="796671"/>
                  </a:cubicBezTo>
                  <a:cubicBezTo>
                    <a:pt x="592455" y="829246"/>
                    <a:pt x="791147" y="868585"/>
                    <a:pt x="827437" y="980884"/>
                  </a:cubicBezTo>
                  <a:cubicBezTo>
                    <a:pt x="825913" y="832199"/>
                    <a:pt x="823627" y="661797"/>
                    <a:pt x="820293" y="565976"/>
                  </a:cubicBezTo>
                  <a:cubicBezTo>
                    <a:pt x="813626" y="370713"/>
                    <a:pt x="668750" y="7144"/>
                    <a:pt x="668750" y="7144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9" name="Freihandform: Form 26">
              <a:extLst>
                <a:ext uri="{FF2B5EF4-FFF2-40B4-BE49-F238E27FC236}">
                  <a16:creationId xmlns:a16="http://schemas.microsoft.com/office/drawing/2014/main" id="{332281A6-EAFB-42F1-A1AD-53A362FC36D8}"/>
                </a:ext>
              </a:extLst>
            </p:cNvPr>
            <p:cNvSpPr/>
            <p:nvPr/>
          </p:nvSpPr>
          <p:spPr>
            <a:xfrm>
              <a:off x="8753094" y="1937861"/>
              <a:ext cx="933450" cy="1381125"/>
            </a:xfrm>
            <a:custGeom>
              <a:avLst/>
              <a:gdLst>
                <a:gd name="connsiteX0" fmla="*/ 927735 w 933450"/>
                <a:gd name="connsiteY0" fmla="*/ 146971 h 1381125"/>
                <a:gd name="connsiteX1" fmla="*/ 606361 w 933450"/>
                <a:gd name="connsiteY1" fmla="*/ 7144 h 1381125"/>
                <a:gd name="connsiteX2" fmla="*/ 356425 w 933450"/>
                <a:gd name="connsiteY2" fmla="*/ 29813 h 1381125"/>
                <a:gd name="connsiteX3" fmla="*/ 141541 w 933450"/>
                <a:gd name="connsiteY3" fmla="*/ 100870 h 1381125"/>
                <a:gd name="connsiteX4" fmla="*/ 14573 w 933450"/>
                <a:gd name="connsiteY4" fmla="*/ 277749 h 1381125"/>
                <a:gd name="connsiteX5" fmla="*/ 7144 w 933450"/>
                <a:gd name="connsiteY5" fmla="*/ 376333 h 1381125"/>
                <a:gd name="connsiteX6" fmla="*/ 134207 w 933450"/>
                <a:gd name="connsiteY6" fmla="*/ 429196 h 1381125"/>
                <a:gd name="connsiteX7" fmla="*/ 124873 w 933450"/>
                <a:gd name="connsiteY7" fmla="*/ 507683 h 1381125"/>
                <a:gd name="connsiteX8" fmla="*/ 124873 w 933450"/>
                <a:gd name="connsiteY8" fmla="*/ 516446 h 1381125"/>
                <a:gd name="connsiteX9" fmla="*/ 124873 w 933450"/>
                <a:gd name="connsiteY9" fmla="*/ 986219 h 1381125"/>
                <a:gd name="connsiteX10" fmla="*/ 99155 w 933450"/>
                <a:gd name="connsiteY10" fmla="*/ 1290638 h 1381125"/>
                <a:gd name="connsiteX11" fmla="*/ 882110 w 933450"/>
                <a:gd name="connsiteY11" fmla="*/ 1378363 h 1381125"/>
                <a:gd name="connsiteX12" fmla="*/ 797814 w 933450"/>
                <a:gd name="connsiteY12" fmla="*/ 911257 h 1381125"/>
                <a:gd name="connsiteX13" fmla="*/ 799052 w 933450"/>
                <a:gd name="connsiteY13" fmla="*/ 466820 h 1381125"/>
                <a:gd name="connsiteX14" fmla="*/ 927735 w 933450"/>
                <a:gd name="connsiteY14" fmla="*/ 146971 h 1381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3450" h="1381125">
                  <a:moveTo>
                    <a:pt x="927735" y="146971"/>
                  </a:moveTo>
                  <a:cubicBezTo>
                    <a:pt x="914972" y="119444"/>
                    <a:pt x="606361" y="7144"/>
                    <a:pt x="606361" y="7144"/>
                  </a:cubicBezTo>
                  <a:cubicBezTo>
                    <a:pt x="541591" y="14383"/>
                    <a:pt x="409860" y="15240"/>
                    <a:pt x="356425" y="29813"/>
                  </a:cubicBezTo>
                  <a:cubicBezTo>
                    <a:pt x="176498" y="78867"/>
                    <a:pt x="141541" y="100870"/>
                    <a:pt x="141541" y="100870"/>
                  </a:cubicBezTo>
                  <a:cubicBezTo>
                    <a:pt x="14954" y="137732"/>
                    <a:pt x="14573" y="277749"/>
                    <a:pt x="14573" y="277749"/>
                  </a:cubicBezTo>
                  <a:lnTo>
                    <a:pt x="7144" y="376333"/>
                  </a:lnTo>
                  <a:cubicBezTo>
                    <a:pt x="51816" y="393192"/>
                    <a:pt x="59245" y="389763"/>
                    <a:pt x="134207" y="429196"/>
                  </a:cubicBezTo>
                  <a:cubicBezTo>
                    <a:pt x="127730" y="473964"/>
                    <a:pt x="124873" y="507683"/>
                    <a:pt x="124873" y="507683"/>
                  </a:cubicBezTo>
                  <a:lnTo>
                    <a:pt x="124873" y="516446"/>
                  </a:lnTo>
                  <a:cubicBezTo>
                    <a:pt x="124873" y="563785"/>
                    <a:pt x="153638" y="898017"/>
                    <a:pt x="124873" y="986219"/>
                  </a:cubicBezTo>
                  <a:cubicBezTo>
                    <a:pt x="43434" y="1236059"/>
                    <a:pt x="99155" y="1290638"/>
                    <a:pt x="99155" y="1290638"/>
                  </a:cubicBezTo>
                  <a:lnTo>
                    <a:pt x="882110" y="1378363"/>
                  </a:lnTo>
                  <a:cubicBezTo>
                    <a:pt x="882110" y="1378363"/>
                    <a:pt x="806767" y="982123"/>
                    <a:pt x="797814" y="911257"/>
                  </a:cubicBezTo>
                  <a:cubicBezTo>
                    <a:pt x="782764" y="792099"/>
                    <a:pt x="799052" y="466820"/>
                    <a:pt x="799052" y="466820"/>
                  </a:cubicBezTo>
                  <a:cubicBezTo>
                    <a:pt x="840581" y="347091"/>
                    <a:pt x="927735" y="146971"/>
                    <a:pt x="927735" y="14697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0" name="Freihandform: Form 27">
              <a:extLst>
                <a:ext uri="{FF2B5EF4-FFF2-40B4-BE49-F238E27FC236}">
                  <a16:creationId xmlns:a16="http://schemas.microsoft.com/office/drawing/2014/main" id="{25093A43-F399-40F9-91D2-33F64051CA47}"/>
                </a:ext>
              </a:extLst>
            </p:cNvPr>
            <p:cNvSpPr/>
            <p:nvPr/>
          </p:nvSpPr>
          <p:spPr>
            <a:xfrm>
              <a:off x="9048559" y="2226183"/>
              <a:ext cx="590550" cy="1095375"/>
            </a:xfrm>
            <a:custGeom>
              <a:avLst/>
              <a:gdLst>
                <a:gd name="connsiteX0" fmla="*/ 503492 w 590550"/>
                <a:gd name="connsiteY0" fmla="*/ 178594 h 1095375"/>
                <a:gd name="connsiteX1" fmla="*/ 569786 w 590550"/>
                <a:gd name="connsiteY1" fmla="*/ 7144 h 1095375"/>
                <a:gd name="connsiteX2" fmla="*/ 399288 w 590550"/>
                <a:gd name="connsiteY2" fmla="*/ 356045 h 1095375"/>
                <a:gd name="connsiteX3" fmla="*/ 306324 w 590550"/>
                <a:gd name="connsiteY3" fmla="*/ 585121 h 1095375"/>
                <a:gd name="connsiteX4" fmla="*/ 237077 w 590550"/>
                <a:gd name="connsiteY4" fmla="*/ 777907 h 1095375"/>
                <a:gd name="connsiteX5" fmla="*/ 7144 w 590550"/>
                <a:gd name="connsiteY5" fmla="*/ 1025271 h 1095375"/>
                <a:gd name="connsiteX6" fmla="*/ 586645 w 590550"/>
                <a:gd name="connsiteY6" fmla="*/ 1090136 h 1095375"/>
                <a:gd name="connsiteX7" fmla="*/ 502348 w 590550"/>
                <a:gd name="connsiteY7" fmla="*/ 623030 h 1095375"/>
                <a:gd name="connsiteX8" fmla="*/ 503492 w 590550"/>
                <a:gd name="connsiteY8" fmla="*/ 178594 h 109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0550" h="1095375">
                  <a:moveTo>
                    <a:pt x="503492" y="178594"/>
                  </a:moveTo>
                  <a:cubicBezTo>
                    <a:pt x="520922" y="128588"/>
                    <a:pt x="546164" y="64675"/>
                    <a:pt x="569786" y="7144"/>
                  </a:cubicBezTo>
                  <a:cubicBezTo>
                    <a:pt x="499015" y="114109"/>
                    <a:pt x="456057" y="242697"/>
                    <a:pt x="399288" y="356045"/>
                  </a:cubicBezTo>
                  <a:cubicBezTo>
                    <a:pt x="361665" y="431101"/>
                    <a:pt x="329279" y="504158"/>
                    <a:pt x="306324" y="585121"/>
                  </a:cubicBezTo>
                  <a:cubicBezTo>
                    <a:pt x="287655" y="651034"/>
                    <a:pt x="269653" y="717137"/>
                    <a:pt x="237077" y="777907"/>
                  </a:cubicBezTo>
                  <a:cubicBezTo>
                    <a:pt x="183738" y="877443"/>
                    <a:pt x="96488" y="955072"/>
                    <a:pt x="7144" y="1025271"/>
                  </a:cubicBezTo>
                  <a:lnTo>
                    <a:pt x="586645" y="1090136"/>
                  </a:lnTo>
                  <a:cubicBezTo>
                    <a:pt x="586645" y="1090136"/>
                    <a:pt x="511302" y="693896"/>
                    <a:pt x="502348" y="623030"/>
                  </a:cubicBezTo>
                  <a:cubicBezTo>
                    <a:pt x="487204" y="503777"/>
                    <a:pt x="503492" y="178594"/>
                    <a:pt x="503492" y="178594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1" name="Freihandform: Form 28">
              <a:extLst>
                <a:ext uri="{FF2B5EF4-FFF2-40B4-BE49-F238E27FC236}">
                  <a16:creationId xmlns:a16="http://schemas.microsoft.com/office/drawing/2014/main" id="{5CC83168-0821-4236-A407-47D5DFA9A64F}"/>
                </a:ext>
              </a:extLst>
            </p:cNvPr>
            <p:cNvSpPr/>
            <p:nvPr/>
          </p:nvSpPr>
          <p:spPr>
            <a:xfrm>
              <a:off x="8997314" y="1356836"/>
              <a:ext cx="504825" cy="523875"/>
            </a:xfrm>
            <a:custGeom>
              <a:avLst/>
              <a:gdLst>
                <a:gd name="connsiteX0" fmla="*/ 15812 w 504825"/>
                <a:gd name="connsiteY0" fmla="*/ 290703 h 523875"/>
                <a:gd name="connsiteX1" fmla="*/ 210312 w 504825"/>
                <a:gd name="connsiteY1" fmla="*/ 522351 h 523875"/>
                <a:gd name="connsiteX2" fmla="*/ 427863 w 504825"/>
                <a:gd name="connsiteY2" fmla="*/ 335851 h 523875"/>
                <a:gd name="connsiteX3" fmla="*/ 502254 w 504825"/>
                <a:gd name="connsiteY3" fmla="*/ 133731 h 523875"/>
                <a:gd name="connsiteX4" fmla="*/ 7144 w 504825"/>
                <a:gd name="connsiteY4" fmla="*/ 7144 h 523875"/>
                <a:gd name="connsiteX5" fmla="*/ 15812 w 504825"/>
                <a:gd name="connsiteY5" fmla="*/ 290703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825" h="523875">
                  <a:moveTo>
                    <a:pt x="15812" y="290703"/>
                  </a:moveTo>
                  <a:cubicBezTo>
                    <a:pt x="13621" y="396145"/>
                    <a:pt x="92393" y="519970"/>
                    <a:pt x="210312" y="522351"/>
                  </a:cubicBezTo>
                  <a:cubicBezTo>
                    <a:pt x="279845" y="523780"/>
                    <a:pt x="425672" y="441293"/>
                    <a:pt x="427863" y="335851"/>
                  </a:cubicBezTo>
                  <a:lnTo>
                    <a:pt x="502254" y="133731"/>
                  </a:lnTo>
                  <a:lnTo>
                    <a:pt x="7144" y="7144"/>
                  </a:lnTo>
                  <a:lnTo>
                    <a:pt x="15812" y="290703"/>
                  </a:lnTo>
                  <a:close/>
                </a:path>
              </a:pathLst>
            </a:custGeom>
            <a:solidFill>
              <a:srgbClr val="FFDCA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2" name="Freihandform: Form 29">
              <a:extLst>
                <a:ext uri="{FF2B5EF4-FFF2-40B4-BE49-F238E27FC236}">
                  <a16:creationId xmlns:a16="http://schemas.microsoft.com/office/drawing/2014/main" id="{E73CA90E-90C8-4FE0-BD41-226D39782E54}"/>
                </a:ext>
              </a:extLst>
            </p:cNvPr>
            <p:cNvSpPr/>
            <p:nvPr/>
          </p:nvSpPr>
          <p:spPr>
            <a:xfrm>
              <a:off x="9082765" y="1715357"/>
              <a:ext cx="390525" cy="381000"/>
            </a:xfrm>
            <a:custGeom>
              <a:avLst/>
              <a:gdLst>
                <a:gd name="connsiteX0" fmla="*/ 244877 w 390525"/>
                <a:gd name="connsiteY0" fmla="*/ 7144 h 381000"/>
                <a:gd name="connsiteX1" fmla="*/ 55520 w 390525"/>
                <a:gd name="connsiteY1" fmla="*/ 12668 h 381000"/>
                <a:gd name="connsiteX2" fmla="*/ 51709 w 390525"/>
                <a:gd name="connsiteY2" fmla="*/ 247269 h 381000"/>
                <a:gd name="connsiteX3" fmla="*/ 7228 w 390525"/>
                <a:gd name="connsiteY3" fmla="*/ 257747 h 381000"/>
                <a:gd name="connsiteX4" fmla="*/ 140578 w 390525"/>
                <a:gd name="connsiteY4" fmla="*/ 376809 h 381000"/>
                <a:gd name="connsiteX5" fmla="*/ 389180 w 390525"/>
                <a:gd name="connsiteY5" fmla="*/ 268129 h 381000"/>
                <a:gd name="connsiteX6" fmla="*/ 276785 w 390525"/>
                <a:gd name="connsiteY6" fmla="*/ 229743 h 381000"/>
                <a:gd name="connsiteX7" fmla="*/ 244877 w 390525"/>
                <a:gd name="connsiteY7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381000">
                  <a:moveTo>
                    <a:pt x="244877" y="7144"/>
                  </a:moveTo>
                  <a:lnTo>
                    <a:pt x="55520" y="12668"/>
                  </a:lnTo>
                  <a:lnTo>
                    <a:pt x="51709" y="247269"/>
                  </a:lnTo>
                  <a:lnTo>
                    <a:pt x="7228" y="257747"/>
                  </a:lnTo>
                  <a:cubicBezTo>
                    <a:pt x="4465" y="320516"/>
                    <a:pt x="70283" y="375761"/>
                    <a:pt x="140578" y="376809"/>
                  </a:cubicBezTo>
                  <a:cubicBezTo>
                    <a:pt x="211253" y="377857"/>
                    <a:pt x="386418" y="330803"/>
                    <a:pt x="389180" y="268129"/>
                  </a:cubicBezTo>
                  <a:lnTo>
                    <a:pt x="276785" y="229743"/>
                  </a:lnTo>
                  <a:lnTo>
                    <a:pt x="244877" y="7144"/>
                  </a:lnTo>
                  <a:close/>
                </a:path>
              </a:pathLst>
            </a:custGeom>
            <a:solidFill>
              <a:srgbClr val="FFDCA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3" name="Freihandform: Form 30">
              <a:extLst>
                <a:ext uri="{FF2B5EF4-FFF2-40B4-BE49-F238E27FC236}">
                  <a16:creationId xmlns:a16="http://schemas.microsoft.com/office/drawing/2014/main" id="{9247CED0-148B-438F-ACFD-EB6C446A91B7}"/>
                </a:ext>
              </a:extLst>
            </p:cNvPr>
            <p:cNvSpPr/>
            <p:nvPr/>
          </p:nvSpPr>
          <p:spPr>
            <a:xfrm>
              <a:off x="9127235" y="1835753"/>
              <a:ext cx="171450" cy="47625"/>
            </a:xfrm>
            <a:custGeom>
              <a:avLst/>
              <a:gdLst>
                <a:gd name="connsiteX0" fmla="*/ 9811 w 171450"/>
                <a:gd name="connsiteY0" fmla="*/ 20574 h 47625"/>
                <a:gd name="connsiteX1" fmla="*/ 7144 w 171450"/>
                <a:gd name="connsiteY1" fmla="*/ 39624 h 47625"/>
                <a:gd name="connsiteX2" fmla="*/ 165354 w 171450"/>
                <a:gd name="connsiteY2" fmla="*/ 7144 h 47625"/>
                <a:gd name="connsiteX3" fmla="*/ 9811 w 171450"/>
                <a:gd name="connsiteY3" fmla="*/ 2057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47625">
                  <a:moveTo>
                    <a:pt x="9811" y="20574"/>
                  </a:moveTo>
                  <a:cubicBezTo>
                    <a:pt x="9811" y="27051"/>
                    <a:pt x="8763" y="33338"/>
                    <a:pt x="7144" y="39624"/>
                  </a:cubicBezTo>
                  <a:cubicBezTo>
                    <a:pt x="38767" y="50006"/>
                    <a:pt x="102775" y="60484"/>
                    <a:pt x="165354" y="7144"/>
                  </a:cubicBezTo>
                  <a:cubicBezTo>
                    <a:pt x="165354" y="7144"/>
                    <a:pt x="72104" y="60960"/>
                    <a:pt x="9811" y="20574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4" name="Freihandform: Form 31">
              <a:extLst>
                <a:ext uri="{FF2B5EF4-FFF2-40B4-BE49-F238E27FC236}">
                  <a16:creationId xmlns:a16="http://schemas.microsoft.com/office/drawing/2014/main" id="{268AC98D-6726-4A49-9575-2263A2042861}"/>
                </a:ext>
              </a:extLst>
            </p:cNvPr>
            <p:cNvSpPr/>
            <p:nvPr/>
          </p:nvSpPr>
          <p:spPr>
            <a:xfrm>
              <a:off x="9218961" y="1228951"/>
              <a:ext cx="295275" cy="581025"/>
            </a:xfrm>
            <a:custGeom>
              <a:avLst/>
              <a:gdLst>
                <a:gd name="connsiteX0" fmla="*/ 27623 w 295275"/>
                <a:gd name="connsiteY0" fmla="*/ 7203 h 581025"/>
                <a:gd name="connsiteX1" fmla="*/ 7144 w 295275"/>
                <a:gd name="connsiteY1" fmla="*/ 218182 h 581025"/>
                <a:gd name="connsiteX2" fmla="*/ 84677 w 295275"/>
                <a:gd name="connsiteY2" fmla="*/ 223040 h 581025"/>
                <a:gd name="connsiteX3" fmla="*/ 158782 w 295275"/>
                <a:gd name="connsiteY3" fmla="*/ 291429 h 581025"/>
                <a:gd name="connsiteX4" fmla="*/ 158210 w 295275"/>
                <a:gd name="connsiteY4" fmla="*/ 320861 h 581025"/>
                <a:gd name="connsiteX5" fmla="*/ 180690 w 295275"/>
                <a:gd name="connsiteY5" fmla="*/ 321338 h 581025"/>
                <a:gd name="connsiteX6" fmla="*/ 200787 w 295275"/>
                <a:gd name="connsiteY6" fmla="*/ 295049 h 581025"/>
                <a:gd name="connsiteX7" fmla="*/ 231839 w 295275"/>
                <a:gd name="connsiteY7" fmla="*/ 336768 h 581025"/>
                <a:gd name="connsiteX8" fmla="*/ 183071 w 295275"/>
                <a:gd name="connsiteY8" fmla="*/ 439448 h 581025"/>
                <a:gd name="connsiteX9" fmla="*/ 143827 w 295275"/>
                <a:gd name="connsiteY9" fmla="*/ 581084 h 581025"/>
                <a:gd name="connsiteX10" fmla="*/ 292513 w 295275"/>
                <a:gd name="connsiteY10" fmla="*/ 275332 h 581025"/>
                <a:gd name="connsiteX11" fmla="*/ 27623 w 295275"/>
                <a:gd name="connsiteY11" fmla="*/ 7203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5275" h="581025">
                  <a:moveTo>
                    <a:pt x="27623" y="7203"/>
                  </a:moveTo>
                  <a:cubicBezTo>
                    <a:pt x="27623" y="7203"/>
                    <a:pt x="32004" y="184273"/>
                    <a:pt x="7144" y="218182"/>
                  </a:cubicBezTo>
                  <a:lnTo>
                    <a:pt x="84677" y="223040"/>
                  </a:lnTo>
                  <a:cubicBezTo>
                    <a:pt x="126302" y="223611"/>
                    <a:pt x="159544" y="254282"/>
                    <a:pt x="158782" y="291429"/>
                  </a:cubicBezTo>
                  <a:lnTo>
                    <a:pt x="158210" y="320861"/>
                  </a:lnTo>
                  <a:lnTo>
                    <a:pt x="180690" y="321338"/>
                  </a:lnTo>
                  <a:cubicBezTo>
                    <a:pt x="180690" y="321338"/>
                    <a:pt x="181927" y="294668"/>
                    <a:pt x="200787" y="295049"/>
                  </a:cubicBezTo>
                  <a:cubicBezTo>
                    <a:pt x="214789" y="295334"/>
                    <a:pt x="232600" y="296763"/>
                    <a:pt x="231839" y="336768"/>
                  </a:cubicBezTo>
                  <a:cubicBezTo>
                    <a:pt x="229648" y="446401"/>
                    <a:pt x="183071" y="439448"/>
                    <a:pt x="183071" y="439448"/>
                  </a:cubicBezTo>
                  <a:lnTo>
                    <a:pt x="143827" y="581084"/>
                  </a:lnTo>
                  <a:cubicBezTo>
                    <a:pt x="219551" y="540127"/>
                    <a:pt x="291655" y="351341"/>
                    <a:pt x="292513" y="275332"/>
                  </a:cubicBezTo>
                  <a:cubicBezTo>
                    <a:pt x="295751" y="-3846"/>
                    <a:pt x="27623" y="7203"/>
                    <a:pt x="27623" y="7203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5" name="Freihandform: Form 32">
              <a:extLst>
                <a:ext uri="{FF2B5EF4-FFF2-40B4-BE49-F238E27FC236}">
                  <a16:creationId xmlns:a16="http://schemas.microsoft.com/office/drawing/2014/main" id="{8CBC7B23-FC00-4B62-B75D-21DCB5E9C7F6}"/>
                </a:ext>
              </a:extLst>
            </p:cNvPr>
            <p:cNvSpPr/>
            <p:nvPr/>
          </p:nvSpPr>
          <p:spPr>
            <a:xfrm>
              <a:off x="8964028" y="1230916"/>
              <a:ext cx="342900" cy="342900"/>
            </a:xfrm>
            <a:custGeom>
              <a:avLst/>
              <a:gdLst>
                <a:gd name="connsiteX0" fmla="*/ 234550 w 342900"/>
                <a:gd name="connsiteY0" fmla="*/ 7144 h 342900"/>
                <a:gd name="connsiteX1" fmla="*/ 7188 w 342900"/>
                <a:gd name="connsiteY1" fmla="*/ 208788 h 342900"/>
                <a:gd name="connsiteX2" fmla="*/ 44717 w 342900"/>
                <a:gd name="connsiteY2" fmla="*/ 343091 h 342900"/>
                <a:gd name="connsiteX3" fmla="*/ 130537 w 342900"/>
                <a:gd name="connsiteY3" fmla="*/ 172022 h 342900"/>
                <a:gd name="connsiteX4" fmla="*/ 341230 w 342900"/>
                <a:gd name="connsiteY4" fmla="*/ 220218 h 342900"/>
                <a:gd name="connsiteX5" fmla="*/ 287509 w 342900"/>
                <a:gd name="connsiteY5" fmla="*/ 7144 h 342900"/>
                <a:gd name="connsiteX6" fmla="*/ 234550 w 342900"/>
                <a:gd name="connsiteY6" fmla="*/ 7144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2900" h="342900">
                  <a:moveTo>
                    <a:pt x="234550" y="7144"/>
                  </a:moveTo>
                  <a:cubicBezTo>
                    <a:pt x="-1765" y="14573"/>
                    <a:pt x="7188" y="208788"/>
                    <a:pt x="7188" y="208788"/>
                  </a:cubicBezTo>
                  <a:cubicBezTo>
                    <a:pt x="10141" y="302514"/>
                    <a:pt x="44717" y="343091"/>
                    <a:pt x="44717" y="343091"/>
                  </a:cubicBezTo>
                  <a:cubicBezTo>
                    <a:pt x="42526" y="272034"/>
                    <a:pt x="130537" y="172022"/>
                    <a:pt x="130537" y="172022"/>
                  </a:cubicBezTo>
                  <a:cubicBezTo>
                    <a:pt x="185592" y="235363"/>
                    <a:pt x="341230" y="220218"/>
                    <a:pt x="341230" y="220218"/>
                  </a:cubicBezTo>
                  <a:lnTo>
                    <a:pt x="287509" y="7144"/>
                  </a:lnTo>
                  <a:lnTo>
                    <a:pt x="234550" y="7144"/>
                  </a:ln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6" name="Freihandform: Form 33">
              <a:extLst>
                <a:ext uri="{FF2B5EF4-FFF2-40B4-BE49-F238E27FC236}">
                  <a16:creationId xmlns:a16="http://schemas.microsoft.com/office/drawing/2014/main" id="{6D8151BF-0C4D-41B4-A3A4-6971639B4378}"/>
                </a:ext>
              </a:extLst>
            </p:cNvPr>
            <p:cNvSpPr/>
            <p:nvPr/>
          </p:nvSpPr>
          <p:spPr>
            <a:xfrm>
              <a:off x="9443179" y="1366579"/>
              <a:ext cx="133350" cy="285750"/>
            </a:xfrm>
            <a:custGeom>
              <a:avLst/>
              <a:gdLst>
                <a:gd name="connsiteX0" fmla="*/ 7144 w 133350"/>
                <a:gd name="connsiteY0" fmla="*/ 49217 h 285750"/>
                <a:gd name="connsiteX1" fmla="*/ 17145 w 133350"/>
                <a:gd name="connsiteY1" fmla="*/ 284104 h 285750"/>
                <a:gd name="connsiteX2" fmla="*/ 102013 w 133350"/>
                <a:gd name="connsiteY2" fmla="*/ 23786 h 285750"/>
                <a:gd name="connsiteX3" fmla="*/ 7144 w 133350"/>
                <a:gd name="connsiteY3" fmla="*/ 492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285750">
                  <a:moveTo>
                    <a:pt x="7144" y="49217"/>
                  </a:moveTo>
                  <a:cubicBezTo>
                    <a:pt x="105252" y="87794"/>
                    <a:pt x="17145" y="284104"/>
                    <a:pt x="17145" y="284104"/>
                  </a:cubicBezTo>
                  <a:cubicBezTo>
                    <a:pt x="150876" y="303059"/>
                    <a:pt x="152210" y="72554"/>
                    <a:pt x="102013" y="23786"/>
                  </a:cubicBezTo>
                  <a:cubicBezTo>
                    <a:pt x="51911" y="-25078"/>
                    <a:pt x="7144" y="49217"/>
                    <a:pt x="7144" y="49217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7" name="Freihandform: Form 34">
              <a:extLst>
                <a:ext uri="{FF2B5EF4-FFF2-40B4-BE49-F238E27FC236}">
                  <a16:creationId xmlns:a16="http://schemas.microsoft.com/office/drawing/2014/main" id="{FD73F5EA-F390-4E70-B11C-5C7CEE0177FB}"/>
                </a:ext>
              </a:extLst>
            </p:cNvPr>
            <p:cNvSpPr/>
            <p:nvPr/>
          </p:nvSpPr>
          <p:spPr>
            <a:xfrm>
              <a:off x="9154284" y="1516549"/>
              <a:ext cx="161925" cy="123825"/>
            </a:xfrm>
            <a:custGeom>
              <a:avLst/>
              <a:gdLst>
                <a:gd name="connsiteX0" fmla="*/ 78774 w 161925"/>
                <a:gd name="connsiteY0" fmla="*/ 8022 h 123825"/>
                <a:gd name="connsiteX1" fmla="*/ 7147 w 161925"/>
                <a:gd name="connsiteY1" fmla="*/ 45551 h 123825"/>
                <a:gd name="connsiteX2" fmla="*/ 74298 w 161925"/>
                <a:gd name="connsiteY2" fmla="*/ 124704 h 123825"/>
                <a:gd name="connsiteX3" fmla="*/ 153641 w 161925"/>
                <a:gd name="connsiteY3" fmla="*/ 61077 h 123825"/>
                <a:gd name="connsiteX4" fmla="*/ 78774 w 161925"/>
                <a:gd name="connsiteY4" fmla="*/ 8022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23825">
                  <a:moveTo>
                    <a:pt x="78774" y="8022"/>
                  </a:moveTo>
                  <a:cubicBezTo>
                    <a:pt x="15719" y="12309"/>
                    <a:pt x="6956" y="26310"/>
                    <a:pt x="7147" y="45551"/>
                  </a:cubicBezTo>
                  <a:cubicBezTo>
                    <a:pt x="7814" y="104796"/>
                    <a:pt x="51914" y="121751"/>
                    <a:pt x="74298" y="124704"/>
                  </a:cubicBezTo>
                  <a:cubicBezTo>
                    <a:pt x="125638" y="131371"/>
                    <a:pt x="142211" y="106130"/>
                    <a:pt x="153641" y="61077"/>
                  </a:cubicBezTo>
                  <a:cubicBezTo>
                    <a:pt x="165357" y="14785"/>
                    <a:pt x="142783" y="3641"/>
                    <a:pt x="78774" y="8022"/>
                  </a:cubicBezTo>
                  <a:close/>
                </a:path>
              </a:pathLst>
            </a:custGeom>
            <a:solidFill>
              <a:srgbClr val="E3F3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8" name="Freihandform: Form 35">
              <a:extLst>
                <a:ext uri="{FF2B5EF4-FFF2-40B4-BE49-F238E27FC236}">
                  <a16:creationId xmlns:a16="http://schemas.microsoft.com/office/drawing/2014/main" id="{AF3D44B1-BF7C-456B-9697-901C189142F6}"/>
                </a:ext>
              </a:extLst>
            </p:cNvPr>
            <p:cNvSpPr/>
            <p:nvPr/>
          </p:nvSpPr>
          <p:spPr>
            <a:xfrm>
              <a:off x="8983093" y="1525737"/>
              <a:ext cx="152400" cy="123825"/>
            </a:xfrm>
            <a:custGeom>
              <a:avLst/>
              <a:gdLst>
                <a:gd name="connsiteX0" fmla="*/ 78706 w 152400"/>
                <a:gd name="connsiteY0" fmla="*/ 7312 h 123825"/>
                <a:gd name="connsiteX1" fmla="*/ 10888 w 152400"/>
                <a:gd name="connsiteY1" fmla="*/ 65319 h 123825"/>
                <a:gd name="connsiteX2" fmla="*/ 88707 w 152400"/>
                <a:gd name="connsiteY2" fmla="*/ 121041 h 123825"/>
                <a:gd name="connsiteX3" fmla="*/ 150334 w 152400"/>
                <a:gd name="connsiteY3" fmla="*/ 37602 h 123825"/>
                <a:gd name="connsiteX4" fmla="*/ 78706 w 152400"/>
                <a:gd name="connsiteY4" fmla="*/ 7312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" h="123825">
                  <a:moveTo>
                    <a:pt x="78706" y="7312"/>
                  </a:moveTo>
                  <a:cubicBezTo>
                    <a:pt x="18127" y="9122"/>
                    <a:pt x="-2066" y="21885"/>
                    <a:pt x="10888" y="65319"/>
                  </a:cubicBezTo>
                  <a:cubicBezTo>
                    <a:pt x="23557" y="107801"/>
                    <a:pt x="40225" y="130947"/>
                    <a:pt x="88707" y="121041"/>
                  </a:cubicBezTo>
                  <a:cubicBezTo>
                    <a:pt x="110234" y="116659"/>
                    <a:pt x="152620" y="96657"/>
                    <a:pt x="150334" y="37602"/>
                  </a:cubicBezTo>
                  <a:cubicBezTo>
                    <a:pt x="149572" y="18456"/>
                    <a:pt x="140143" y="5502"/>
                    <a:pt x="78706" y="7312"/>
                  </a:cubicBezTo>
                  <a:close/>
                </a:path>
              </a:pathLst>
            </a:custGeom>
            <a:solidFill>
              <a:srgbClr val="E3F3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9" name="Freihandform: Form 36">
              <a:extLst>
                <a:ext uri="{FF2B5EF4-FFF2-40B4-BE49-F238E27FC236}">
                  <a16:creationId xmlns:a16="http://schemas.microsoft.com/office/drawing/2014/main" id="{3F9BDD9F-0A06-4B7C-AE9C-13E13CCA04B2}"/>
                </a:ext>
              </a:extLst>
            </p:cNvPr>
            <p:cNvSpPr/>
            <p:nvPr/>
          </p:nvSpPr>
          <p:spPr>
            <a:xfrm>
              <a:off x="8966445" y="1511438"/>
              <a:ext cx="361950" cy="142875"/>
            </a:xfrm>
            <a:custGeom>
              <a:avLst/>
              <a:gdLst>
                <a:gd name="connsiteX0" fmla="*/ 357672 w 361950"/>
                <a:gd name="connsiteY0" fmla="*/ 15229 h 142875"/>
                <a:gd name="connsiteX1" fmla="*/ 289854 w 361950"/>
                <a:gd name="connsiteY1" fmla="*/ 7228 h 142875"/>
                <a:gd name="connsiteX2" fmla="*/ 290235 w 361950"/>
                <a:gd name="connsiteY2" fmla="*/ 7323 h 142875"/>
                <a:gd name="connsiteX3" fmla="*/ 274709 w 361950"/>
                <a:gd name="connsiteY3" fmla="*/ 7704 h 142875"/>
                <a:gd name="connsiteX4" fmla="*/ 266423 w 361950"/>
                <a:gd name="connsiteY4" fmla="*/ 8181 h 142875"/>
                <a:gd name="connsiteX5" fmla="*/ 211654 w 361950"/>
                <a:gd name="connsiteY5" fmla="*/ 18372 h 142875"/>
                <a:gd name="connsiteX6" fmla="*/ 204986 w 361950"/>
                <a:gd name="connsiteY6" fmla="*/ 21230 h 142875"/>
                <a:gd name="connsiteX7" fmla="*/ 179649 w 361950"/>
                <a:gd name="connsiteY7" fmla="*/ 29898 h 142875"/>
                <a:gd name="connsiteX8" fmla="*/ 155265 w 361950"/>
                <a:gd name="connsiteY8" fmla="*/ 23706 h 142875"/>
                <a:gd name="connsiteX9" fmla="*/ 149075 w 361950"/>
                <a:gd name="connsiteY9" fmla="*/ 21706 h 142875"/>
                <a:gd name="connsiteX10" fmla="*/ 95068 w 361950"/>
                <a:gd name="connsiteY10" fmla="*/ 16848 h 142875"/>
                <a:gd name="connsiteX11" fmla="*/ 87162 w 361950"/>
                <a:gd name="connsiteY11" fmla="*/ 17134 h 142875"/>
                <a:gd name="connsiteX12" fmla="*/ 70969 w 361950"/>
                <a:gd name="connsiteY12" fmla="*/ 18372 h 142875"/>
                <a:gd name="connsiteX13" fmla="*/ 71541 w 361950"/>
                <a:gd name="connsiteY13" fmla="*/ 18087 h 142875"/>
                <a:gd name="connsiteX14" fmla="*/ 8771 w 361950"/>
                <a:gd name="connsiteY14" fmla="*/ 32184 h 142875"/>
                <a:gd name="connsiteX15" fmla="*/ 9057 w 361950"/>
                <a:gd name="connsiteY15" fmla="*/ 32374 h 142875"/>
                <a:gd name="connsiteX16" fmla="*/ 7152 w 361950"/>
                <a:gd name="connsiteY16" fmla="*/ 35708 h 142875"/>
                <a:gd name="connsiteX17" fmla="*/ 7914 w 361950"/>
                <a:gd name="connsiteY17" fmla="*/ 46281 h 142875"/>
                <a:gd name="connsiteX18" fmla="*/ 11438 w 361950"/>
                <a:gd name="connsiteY18" fmla="*/ 49614 h 142875"/>
                <a:gd name="connsiteX19" fmla="*/ 12867 w 361950"/>
                <a:gd name="connsiteY19" fmla="*/ 49519 h 142875"/>
                <a:gd name="connsiteX20" fmla="*/ 18582 w 361950"/>
                <a:gd name="connsiteY20" fmla="*/ 58092 h 142875"/>
                <a:gd name="connsiteX21" fmla="*/ 19153 w 361950"/>
                <a:gd name="connsiteY21" fmla="*/ 61044 h 142875"/>
                <a:gd name="connsiteX22" fmla="*/ 23059 w 361950"/>
                <a:gd name="connsiteY22" fmla="*/ 80666 h 142875"/>
                <a:gd name="connsiteX23" fmla="*/ 87543 w 361950"/>
                <a:gd name="connsiteY23" fmla="*/ 141816 h 142875"/>
                <a:gd name="connsiteX24" fmla="*/ 105926 w 361950"/>
                <a:gd name="connsiteY24" fmla="*/ 139530 h 142875"/>
                <a:gd name="connsiteX25" fmla="*/ 170887 w 361950"/>
                <a:gd name="connsiteY25" fmla="*/ 64283 h 142875"/>
                <a:gd name="connsiteX26" fmla="*/ 171077 w 361950"/>
                <a:gd name="connsiteY26" fmla="*/ 64664 h 142875"/>
                <a:gd name="connsiteX27" fmla="*/ 171077 w 361950"/>
                <a:gd name="connsiteY27" fmla="*/ 62854 h 142875"/>
                <a:gd name="connsiteX28" fmla="*/ 171268 w 361950"/>
                <a:gd name="connsiteY28" fmla="*/ 57234 h 142875"/>
                <a:gd name="connsiteX29" fmla="*/ 179269 w 361950"/>
                <a:gd name="connsiteY29" fmla="*/ 44376 h 142875"/>
                <a:gd name="connsiteX30" fmla="*/ 179269 w 361950"/>
                <a:gd name="connsiteY30" fmla="*/ 44471 h 142875"/>
                <a:gd name="connsiteX31" fmla="*/ 179840 w 361950"/>
                <a:gd name="connsiteY31" fmla="*/ 44376 h 142875"/>
                <a:gd name="connsiteX32" fmla="*/ 180412 w 361950"/>
                <a:gd name="connsiteY32" fmla="*/ 44471 h 142875"/>
                <a:gd name="connsiteX33" fmla="*/ 180412 w 361950"/>
                <a:gd name="connsiteY33" fmla="*/ 44376 h 142875"/>
                <a:gd name="connsiteX34" fmla="*/ 190508 w 361950"/>
                <a:gd name="connsiteY34" fmla="*/ 58568 h 142875"/>
                <a:gd name="connsiteX35" fmla="*/ 190699 w 361950"/>
                <a:gd name="connsiteY35" fmla="*/ 60759 h 142875"/>
                <a:gd name="connsiteX36" fmla="*/ 190794 w 361950"/>
                <a:gd name="connsiteY36" fmla="*/ 63902 h 142875"/>
                <a:gd name="connsiteX37" fmla="*/ 190984 w 361950"/>
                <a:gd name="connsiteY37" fmla="*/ 63235 h 142875"/>
                <a:gd name="connsiteX38" fmla="*/ 261089 w 361950"/>
                <a:gd name="connsiteY38" fmla="*/ 134101 h 142875"/>
                <a:gd name="connsiteX39" fmla="*/ 280424 w 361950"/>
                <a:gd name="connsiteY39" fmla="*/ 135149 h 142875"/>
                <a:gd name="connsiteX40" fmla="*/ 345765 w 361950"/>
                <a:gd name="connsiteY40" fmla="*/ 66950 h 142875"/>
                <a:gd name="connsiteX41" fmla="*/ 348813 w 361950"/>
                <a:gd name="connsiteY41" fmla="*/ 47328 h 142875"/>
                <a:gd name="connsiteX42" fmla="*/ 349576 w 361950"/>
                <a:gd name="connsiteY42" fmla="*/ 43042 h 142875"/>
                <a:gd name="connsiteX43" fmla="*/ 355386 w 361950"/>
                <a:gd name="connsiteY43" fmla="*/ 33612 h 142875"/>
                <a:gd name="connsiteX44" fmla="*/ 357005 w 361950"/>
                <a:gd name="connsiteY44" fmla="*/ 33517 h 142875"/>
                <a:gd name="connsiteX45" fmla="*/ 360720 w 361950"/>
                <a:gd name="connsiteY45" fmla="*/ 29707 h 142875"/>
                <a:gd name="connsiteX46" fmla="*/ 361006 w 361950"/>
                <a:gd name="connsiteY46" fmla="*/ 18563 h 142875"/>
                <a:gd name="connsiteX47" fmla="*/ 357672 w 361950"/>
                <a:gd name="connsiteY47" fmla="*/ 15229 h 142875"/>
                <a:gd name="connsiteX48" fmla="*/ 104402 w 361950"/>
                <a:gd name="connsiteY48" fmla="*/ 131053 h 142875"/>
                <a:gd name="connsiteX49" fmla="*/ 87353 w 361950"/>
                <a:gd name="connsiteY49" fmla="*/ 133244 h 142875"/>
                <a:gd name="connsiteX50" fmla="*/ 31726 w 361950"/>
                <a:gd name="connsiteY50" fmla="*/ 78475 h 142875"/>
                <a:gd name="connsiteX51" fmla="*/ 31917 w 361950"/>
                <a:gd name="connsiteY51" fmla="*/ 43995 h 142875"/>
                <a:gd name="connsiteX52" fmla="*/ 87733 w 361950"/>
                <a:gd name="connsiteY52" fmla="*/ 26754 h 142875"/>
                <a:gd name="connsiteX53" fmla="*/ 95449 w 361950"/>
                <a:gd name="connsiteY53" fmla="*/ 26469 h 142875"/>
                <a:gd name="connsiteX54" fmla="*/ 162314 w 361950"/>
                <a:gd name="connsiteY54" fmla="*/ 52281 h 142875"/>
                <a:gd name="connsiteX55" fmla="*/ 104402 w 361950"/>
                <a:gd name="connsiteY55" fmla="*/ 131053 h 142875"/>
                <a:gd name="connsiteX56" fmla="*/ 336907 w 361950"/>
                <a:gd name="connsiteY56" fmla="*/ 65331 h 142875"/>
                <a:gd name="connsiteX57" fmla="*/ 280805 w 361950"/>
                <a:gd name="connsiteY57" fmla="*/ 126291 h 142875"/>
                <a:gd name="connsiteX58" fmla="*/ 262898 w 361950"/>
                <a:gd name="connsiteY58" fmla="*/ 125338 h 142875"/>
                <a:gd name="connsiteX59" fmla="*/ 199557 w 361950"/>
                <a:gd name="connsiteY59" fmla="*/ 50567 h 142875"/>
                <a:gd name="connsiteX60" fmla="*/ 266708 w 361950"/>
                <a:gd name="connsiteY60" fmla="*/ 18087 h 142875"/>
                <a:gd name="connsiteX61" fmla="*/ 274805 w 361950"/>
                <a:gd name="connsiteY61" fmla="*/ 17610 h 142875"/>
                <a:gd name="connsiteX62" fmla="*/ 334907 w 361950"/>
                <a:gd name="connsiteY62" fmla="*/ 29707 h 142875"/>
                <a:gd name="connsiteX63" fmla="*/ 336907 w 361950"/>
                <a:gd name="connsiteY63" fmla="*/ 653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61950" h="142875">
                  <a:moveTo>
                    <a:pt x="357672" y="15229"/>
                  </a:moveTo>
                  <a:cubicBezTo>
                    <a:pt x="357672" y="15229"/>
                    <a:pt x="327097" y="6180"/>
                    <a:pt x="289854" y="7228"/>
                  </a:cubicBezTo>
                  <a:lnTo>
                    <a:pt x="290235" y="7323"/>
                  </a:lnTo>
                  <a:cubicBezTo>
                    <a:pt x="285473" y="7323"/>
                    <a:pt x="280329" y="7419"/>
                    <a:pt x="274709" y="7704"/>
                  </a:cubicBezTo>
                  <a:cubicBezTo>
                    <a:pt x="272042" y="7800"/>
                    <a:pt x="269280" y="7990"/>
                    <a:pt x="266423" y="8181"/>
                  </a:cubicBezTo>
                  <a:cubicBezTo>
                    <a:pt x="241467" y="9895"/>
                    <a:pt x="223655" y="13038"/>
                    <a:pt x="211654" y="18372"/>
                  </a:cubicBezTo>
                  <a:cubicBezTo>
                    <a:pt x="209844" y="19134"/>
                    <a:pt x="207558" y="20087"/>
                    <a:pt x="204986" y="21230"/>
                  </a:cubicBezTo>
                  <a:cubicBezTo>
                    <a:pt x="198033" y="24468"/>
                    <a:pt x="186032" y="29326"/>
                    <a:pt x="179649" y="29898"/>
                  </a:cubicBezTo>
                  <a:cubicBezTo>
                    <a:pt x="173458" y="29993"/>
                    <a:pt x="162314" y="26278"/>
                    <a:pt x="155265" y="23706"/>
                  </a:cubicBezTo>
                  <a:cubicBezTo>
                    <a:pt x="152980" y="22849"/>
                    <a:pt x="150884" y="22182"/>
                    <a:pt x="149075" y="21706"/>
                  </a:cubicBezTo>
                  <a:cubicBezTo>
                    <a:pt x="136978" y="17515"/>
                    <a:pt x="119452" y="16086"/>
                    <a:pt x="95068" y="16848"/>
                  </a:cubicBezTo>
                  <a:cubicBezTo>
                    <a:pt x="92401" y="16944"/>
                    <a:pt x="89734" y="17039"/>
                    <a:pt x="87162" y="17134"/>
                  </a:cubicBezTo>
                  <a:cubicBezTo>
                    <a:pt x="81352" y="17420"/>
                    <a:pt x="75923" y="17801"/>
                    <a:pt x="70969" y="18372"/>
                  </a:cubicBezTo>
                  <a:lnTo>
                    <a:pt x="71541" y="18087"/>
                  </a:lnTo>
                  <a:cubicBezTo>
                    <a:pt x="36584" y="20658"/>
                    <a:pt x="8771" y="32184"/>
                    <a:pt x="8771" y="32184"/>
                  </a:cubicBezTo>
                  <a:lnTo>
                    <a:pt x="9057" y="32374"/>
                  </a:lnTo>
                  <a:cubicBezTo>
                    <a:pt x="7819" y="32946"/>
                    <a:pt x="7056" y="34279"/>
                    <a:pt x="7152" y="35708"/>
                  </a:cubicBezTo>
                  <a:lnTo>
                    <a:pt x="7914" y="46281"/>
                  </a:lnTo>
                  <a:cubicBezTo>
                    <a:pt x="8009" y="48186"/>
                    <a:pt x="9628" y="49710"/>
                    <a:pt x="11438" y="49614"/>
                  </a:cubicBezTo>
                  <a:lnTo>
                    <a:pt x="12867" y="49519"/>
                  </a:lnTo>
                  <a:cubicBezTo>
                    <a:pt x="12867" y="49519"/>
                    <a:pt x="17630" y="50853"/>
                    <a:pt x="18582" y="58092"/>
                  </a:cubicBezTo>
                  <a:cubicBezTo>
                    <a:pt x="18773" y="59235"/>
                    <a:pt x="18963" y="60282"/>
                    <a:pt x="19153" y="61044"/>
                  </a:cubicBezTo>
                  <a:cubicBezTo>
                    <a:pt x="19534" y="66855"/>
                    <a:pt x="20772" y="73332"/>
                    <a:pt x="23059" y="80666"/>
                  </a:cubicBezTo>
                  <a:cubicBezTo>
                    <a:pt x="34488" y="118575"/>
                    <a:pt x="49633" y="143150"/>
                    <a:pt x="87543" y="141816"/>
                  </a:cubicBezTo>
                  <a:cubicBezTo>
                    <a:pt x="93163" y="141626"/>
                    <a:pt x="99354" y="140864"/>
                    <a:pt x="105926" y="139530"/>
                  </a:cubicBezTo>
                  <a:cubicBezTo>
                    <a:pt x="134596" y="133625"/>
                    <a:pt x="167362" y="110670"/>
                    <a:pt x="170887" y="64283"/>
                  </a:cubicBezTo>
                  <a:lnTo>
                    <a:pt x="171077" y="64664"/>
                  </a:lnTo>
                  <a:cubicBezTo>
                    <a:pt x="171077" y="63997"/>
                    <a:pt x="171077" y="63426"/>
                    <a:pt x="171077" y="62854"/>
                  </a:cubicBezTo>
                  <a:cubicBezTo>
                    <a:pt x="171173" y="61044"/>
                    <a:pt x="171268" y="59139"/>
                    <a:pt x="171268" y="57234"/>
                  </a:cubicBezTo>
                  <a:cubicBezTo>
                    <a:pt x="172316" y="45995"/>
                    <a:pt x="177078" y="44471"/>
                    <a:pt x="179269" y="44376"/>
                  </a:cubicBezTo>
                  <a:lnTo>
                    <a:pt x="179269" y="44471"/>
                  </a:lnTo>
                  <a:cubicBezTo>
                    <a:pt x="179269" y="44471"/>
                    <a:pt x="179459" y="44376"/>
                    <a:pt x="179840" y="44376"/>
                  </a:cubicBezTo>
                  <a:cubicBezTo>
                    <a:pt x="180221" y="44376"/>
                    <a:pt x="180412" y="44471"/>
                    <a:pt x="180412" y="44471"/>
                  </a:cubicBezTo>
                  <a:lnTo>
                    <a:pt x="180412" y="44376"/>
                  </a:lnTo>
                  <a:cubicBezTo>
                    <a:pt x="182983" y="44185"/>
                    <a:pt x="189174" y="45233"/>
                    <a:pt x="190508" y="58568"/>
                  </a:cubicBezTo>
                  <a:cubicBezTo>
                    <a:pt x="190603" y="59330"/>
                    <a:pt x="190603" y="60092"/>
                    <a:pt x="190699" y="60759"/>
                  </a:cubicBezTo>
                  <a:cubicBezTo>
                    <a:pt x="190794" y="61711"/>
                    <a:pt x="190794" y="62759"/>
                    <a:pt x="190794" y="63902"/>
                  </a:cubicBezTo>
                  <a:lnTo>
                    <a:pt x="190984" y="63235"/>
                  </a:lnTo>
                  <a:cubicBezTo>
                    <a:pt x="196795" y="109527"/>
                    <a:pt x="231275" y="130291"/>
                    <a:pt x="261089" y="134101"/>
                  </a:cubicBezTo>
                  <a:cubicBezTo>
                    <a:pt x="268042" y="135054"/>
                    <a:pt x="274519" y="135339"/>
                    <a:pt x="280424" y="135149"/>
                  </a:cubicBezTo>
                  <a:cubicBezTo>
                    <a:pt x="320525" y="133720"/>
                    <a:pt x="335479" y="107241"/>
                    <a:pt x="345765" y="66950"/>
                  </a:cubicBezTo>
                  <a:cubicBezTo>
                    <a:pt x="347671" y="59616"/>
                    <a:pt x="348623" y="53139"/>
                    <a:pt x="348813" y="47328"/>
                  </a:cubicBezTo>
                  <a:cubicBezTo>
                    <a:pt x="349100" y="46376"/>
                    <a:pt x="349385" y="44947"/>
                    <a:pt x="349576" y="43042"/>
                  </a:cubicBezTo>
                  <a:cubicBezTo>
                    <a:pt x="350242" y="35327"/>
                    <a:pt x="355386" y="33612"/>
                    <a:pt x="355386" y="33612"/>
                  </a:cubicBezTo>
                  <a:lnTo>
                    <a:pt x="357005" y="33517"/>
                  </a:lnTo>
                  <a:cubicBezTo>
                    <a:pt x="359005" y="33422"/>
                    <a:pt x="360624" y="31707"/>
                    <a:pt x="360720" y="29707"/>
                  </a:cubicBezTo>
                  <a:lnTo>
                    <a:pt x="361006" y="18563"/>
                  </a:lnTo>
                  <a:cubicBezTo>
                    <a:pt x="361196" y="16753"/>
                    <a:pt x="359672" y="15134"/>
                    <a:pt x="357672" y="15229"/>
                  </a:cubicBezTo>
                  <a:close/>
                  <a:moveTo>
                    <a:pt x="104402" y="131053"/>
                  </a:moveTo>
                  <a:cubicBezTo>
                    <a:pt x="98211" y="132291"/>
                    <a:pt x="92496" y="133053"/>
                    <a:pt x="87353" y="133244"/>
                  </a:cubicBezTo>
                  <a:cubicBezTo>
                    <a:pt x="54777" y="134387"/>
                    <a:pt x="42394" y="114194"/>
                    <a:pt x="31726" y="78475"/>
                  </a:cubicBezTo>
                  <a:cubicBezTo>
                    <a:pt x="26964" y="62473"/>
                    <a:pt x="26964" y="51424"/>
                    <a:pt x="31917" y="43995"/>
                  </a:cubicBezTo>
                  <a:cubicBezTo>
                    <a:pt x="38679" y="33708"/>
                    <a:pt x="55920" y="28374"/>
                    <a:pt x="87733" y="26754"/>
                  </a:cubicBezTo>
                  <a:cubicBezTo>
                    <a:pt x="90210" y="26659"/>
                    <a:pt x="92781" y="26564"/>
                    <a:pt x="95449" y="26469"/>
                  </a:cubicBezTo>
                  <a:cubicBezTo>
                    <a:pt x="156218" y="24659"/>
                    <a:pt x="161743" y="37137"/>
                    <a:pt x="162314" y="52281"/>
                  </a:cubicBezTo>
                  <a:cubicBezTo>
                    <a:pt x="164886" y="115337"/>
                    <a:pt x="114403" y="128958"/>
                    <a:pt x="104402" y="131053"/>
                  </a:cubicBezTo>
                  <a:close/>
                  <a:moveTo>
                    <a:pt x="336907" y="65331"/>
                  </a:moveTo>
                  <a:cubicBezTo>
                    <a:pt x="327382" y="103240"/>
                    <a:pt x="315191" y="125052"/>
                    <a:pt x="280805" y="126291"/>
                  </a:cubicBezTo>
                  <a:cubicBezTo>
                    <a:pt x="275376" y="126481"/>
                    <a:pt x="269375" y="126195"/>
                    <a:pt x="262898" y="125338"/>
                  </a:cubicBezTo>
                  <a:cubicBezTo>
                    <a:pt x="252421" y="124005"/>
                    <a:pt x="200224" y="114099"/>
                    <a:pt x="199557" y="50567"/>
                  </a:cubicBezTo>
                  <a:cubicBezTo>
                    <a:pt x="199366" y="35327"/>
                    <a:pt x="204319" y="22278"/>
                    <a:pt x="266708" y="18087"/>
                  </a:cubicBezTo>
                  <a:cubicBezTo>
                    <a:pt x="269471" y="17896"/>
                    <a:pt x="272137" y="17706"/>
                    <a:pt x="274805" y="17610"/>
                  </a:cubicBezTo>
                  <a:cubicBezTo>
                    <a:pt x="308428" y="15991"/>
                    <a:pt x="327001" y="19706"/>
                    <a:pt x="334907" y="29707"/>
                  </a:cubicBezTo>
                  <a:cubicBezTo>
                    <a:pt x="340527" y="36851"/>
                    <a:pt x="341194" y="48281"/>
                    <a:pt x="336907" y="65331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0" name="Freihandform: Form 37">
              <a:extLst>
                <a:ext uri="{FF2B5EF4-FFF2-40B4-BE49-F238E27FC236}">
                  <a16:creationId xmlns:a16="http://schemas.microsoft.com/office/drawing/2014/main" id="{3261A7CC-A614-4741-8FA0-9EF8C26CDB0C}"/>
                </a:ext>
              </a:extLst>
            </p:cNvPr>
            <p:cNvSpPr/>
            <p:nvPr/>
          </p:nvSpPr>
          <p:spPr>
            <a:xfrm>
              <a:off x="9315354" y="1522381"/>
              <a:ext cx="85725" cy="28575"/>
            </a:xfrm>
            <a:custGeom>
              <a:avLst/>
              <a:gdLst>
                <a:gd name="connsiteX0" fmla="*/ 8287 w 85725"/>
                <a:gd name="connsiteY0" fmla="*/ 22765 h 28575"/>
                <a:gd name="connsiteX1" fmla="*/ 85820 w 85725"/>
                <a:gd name="connsiteY1" fmla="*/ 28575 h 28575"/>
                <a:gd name="connsiteX2" fmla="*/ 88011 w 85725"/>
                <a:gd name="connsiteY2" fmla="*/ 18288 h 28575"/>
                <a:gd name="connsiteX3" fmla="*/ 7144 w 85725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28575">
                  <a:moveTo>
                    <a:pt x="8287" y="22765"/>
                  </a:moveTo>
                  <a:lnTo>
                    <a:pt x="85820" y="28575"/>
                  </a:lnTo>
                  <a:lnTo>
                    <a:pt x="88011" y="18288"/>
                  </a:lnTo>
                  <a:lnTo>
                    <a:pt x="7144" y="7144"/>
                  </a:ln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1" name="Freihandform: Form 38">
              <a:extLst>
                <a:ext uri="{FF2B5EF4-FFF2-40B4-BE49-F238E27FC236}">
                  <a16:creationId xmlns:a16="http://schemas.microsoft.com/office/drawing/2014/main" id="{2B9742C9-A3D8-4EB7-89E4-8149EDCBA9C8}"/>
                </a:ext>
              </a:extLst>
            </p:cNvPr>
            <p:cNvSpPr/>
            <p:nvPr/>
          </p:nvSpPr>
          <p:spPr>
            <a:xfrm>
              <a:off x="8983027" y="1946355"/>
              <a:ext cx="238125" cy="161925"/>
            </a:xfrm>
            <a:custGeom>
              <a:avLst/>
              <a:gdLst>
                <a:gd name="connsiteX0" fmla="*/ 106775 w 238125"/>
                <a:gd name="connsiteY0" fmla="*/ 13985 h 161925"/>
                <a:gd name="connsiteX1" fmla="*/ 7144 w 238125"/>
                <a:gd name="connsiteY1" fmla="*/ 59610 h 161925"/>
                <a:gd name="connsiteX2" fmla="*/ 240221 w 238125"/>
                <a:gd name="connsiteY2" fmla="*/ 145811 h 161925"/>
                <a:gd name="connsiteX3" fmla="*/ 106775 w 238125"/>
                <a:gd name="connsiteY3" fmla="*/ 1398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125" h="161925">
                  <a:moveTo>
                    <a:pt x="106775" y="13985"/>
                  </a:moveTo>
                  <a:cubicBezTo>
                    <a:pt x="36195" y="-15447"/>
                    <a:pt x="7144" y="59610"/>
                    <a:pt x="7144" y="59610"/>
                  </a:cubicBezTo>
                  <a:cubicBezTo>
                    <a:pt x="158401" y="200009"/>
                    <a:pt x="240221" y="145811"/>
                    <a:pt x="240221" y="145811"/>
                  </a:cubicBezTo>
                  <a:cubicBezTo>
                    <a:pt x="177737" y="124761"/>
                    <a:pt x="106775" y="13985"/>
                    <a:pt x="106775" y="13985"/>
                  </a:cubicBezTo>
                  <a:close/>
                </a:path>
              </a:pathLst>
            </a:custGeom>
            <a:solidFill>
              <a:srgbClr val="EB8C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2" name="Freihandform: Form 39">
              <a:extLst>
                <a:ext uri="{FF2B5EF4-FFF2-40B4-BE49-F238E27FC236}">
                  <a16:creationId xmlns:a16="http://schemas.microsoft.com/office/drawing/2014/main" id="{F9B91321-6FA3-4A8D-80FC-1FE9DD4C16DF}"/>
                </a:ext>
              </a:extLst>
            </p:cNvPr>
            <p:cNvSpPr/>
            <p:nvPr/>
          </p:nvSpPr>
          <p:spPr>
            <a:xfrm>
              <a:off x="9066466" y="2020824"/>
              <a:ext cx="47625" cy="47625"/>
            </a:xfrm>
            <a:custGeom>
              <a:avLst/>
              <a:gdLst>
                <a:gd name="connsiteX0" fmla="*/ 25908 w 47625"/>
                <a:gd name="connsiteY0" fmla="*/ 7144 h 47625"/>
                <a:gd name="connsiteX1" fmla="*/ 7144 w 47625"/>
                <a:gd name="connsiteY1" fmla="*/ 25908 h 47625"/>
                <a:gd name="connsiteX2" fmla="*/ 25908 w 47625"/>
                <a:gd name="connsiteY2" fmla="*/ 44672 h 47625"/>
                <a:gd name="connsiteX3" fmla="*/ 44672 w 47625"/>
                <a:gd name="connsiteY3" fmla="*/ 25908 h 47625"/>
                <a:gd name="connsiteX4" fmla="*/ 25908 w 47625"/>
                <a:gd name="connsiteY4" fmla="*/ 71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5908" y="7144"/>
                  </a:moveTo>
                  <a:cubicBezTo>
                    <a:pt x="15526" y="7144"/>
                    <a:pt x="7144" y="15526"/>
                    <a:pt x="7144" y="25908"/>
                  </a:cubicBezTo>
                  <a:cubicBezTo>
                    <a:pt x="7144" y="36290"/>
                    <a:pt x="15526" y="44672"/>
                    <a:pt x="25908" y="44672"/>
                  </a:cubicBezTo>
                  <a:cubicBezTo>
                    <a:pt x="36290" y="44672"/>
                    <a:pt x="44672" y="36290"/>
                    <a:pt x="44672" y="25908"/>
                  </a:cubicBezTo>
                  <a:cubicBezTo>
                    <a:pt x="44768" y="15526"/>
                    <a:pt x="36290" y="7144"/>
                    <a:pt x="25908" y="7144"/>
                  </a:cubicBezTo>
                  <a:close/>
                </a:path>
              </a:pathLst>
            </a:custGeom>
            <a:solidFill>
              <a:srgbClr val="D04A0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3" name="Freihandform: Form 40">
              <a:extLst>
                <a:ext uri="{FF2B5EF4-FFF2-40B4-BE49-F238E27FC236}">
                  <a16:creationId xmlns:a16="http://schemas.microsoft.com/office/drawing/2014/main" id="{14305158-7465-4D00-9C8C-24D95441DEE3}"/>
                </a:ext>
              </a:extLst>
            </p:cNvPr>
            <p:cNvSpPr/>
            <p:nvPr/>
          </p:nvSpPr>
          <p:spPr>
            <a:xfrm>
              <a:off x="9030885" y="2037123"/>
              <a:ext cx="66675" cy="485775"/>
            </a:xfrm>
            <a:custGeom>
              <a:avLst/>
              <a:gdLst>
                <a:gd name="connsiteX0" fmla="*/ 64061 w 66675"/>
                <a:gd name="connsiteY0" fmla="*/ 7894 h 485775"/>
                <a:gd name="connsiteX1" fmla="*/ 57488 w 66675"/>
                <a:gd name="connsiteY1" fmla="*/ 9418 h 485775"/>
                <a:gd name="connsiteX2" fmla="*/ 17102 w 66675"/>
                <a:gd name="connsiteY2" fmla="*/ 220588 h 485775"/>
                <a:gd name="connsiteX3" fmla="*/ 7197 w 66675"/>
                <a:gd name="connsiteY3" fmla="*/ 477001 h 485775"/>
                <a:gd name="connsiteX4" fmla="*/ 11197 w 66675"/>
                <a:gd name="connsiteY4" fmla="*/ 482430 h 485775"/>
                <a:gd name="connsiteX5" fmla="*/ 11959 w 66675"/>
                <a:gd name="connsiteY5" fmla="*/ 482525 h 485775"/>
                <a:gd name="connsiteX6" fmla="*/ 16626 w 66675"/>
                <a:gd name="connsiteY6" fmla="*/ 478525 h 485775"/>
                <a:gd name="connsiteX7" fmla="*/ 26151 w 66675"/>
                <a:gd name="connsiteY7" fmla="*/ 217635 h 485775"/>
                <a:gd name="connsiteX8" fmla="*/ 65585 w 66675"/>
                <a:gd name="connsiteY8" fmla="*/ 14562 h 485775"/>
                <a:gd name="connsiteX9" fmla="*/ 64061 w 66675"/>
                <a:gd name="connsiteY9" fmla="*/ 7894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675" h="485775">
                  <a:moveTo>
                    <a:pt x="64061" y="7894"/>
                  </a:moveTo>
                  <a:cubicBezTo>
                    <a:pt x="61870" y="6466"/>
                    <a:pt x="58917" y="7132"/>
                    <a:pt x="57488" y="9418"/>
                  </a:cubicBezTo>
                  <a:cubicBezTo>
                    <a:pt x="54536" y="14086"/>
                    <a:pt x="-14711" y="125242"/>
                    <a:pt x="17102" y="220588"/>
                  </a:cubicBezTo>
                  <a:cubicBezTo>
                    <a:pt x="37486" y="281738"/>
                    <a:pt x="7577" y="475000"/>
                    <a:pt x="7197" y="477001"/>
                  </a:cubicBezTo>
                  <a:cubicBezTo>
                    <a:pt x="6816" y="479572"/>
                    <a:pt x="8530" y="482049"/>
                    <a:pt x="11197" y="482430"/>
                  </a:cubicBezTo>
                  <a:cubicBezTo>
                    <a:pt x="11483" y="482430"/>
                    <a:pt x="11673" y="482525"/>
                    <a:pt x="11959" y="482525"/>
                  </a:cubicBezTo>
                  <a:cubicBezTo>
                    <a:pt x="14245" y="482525"/>
                    <a:pt x="16245" y="480811"/>
                    <a:pt x="16626" y="478525"/>
                  </a:cubicBezTo>
                  <a:cubicBezTo>
                    <a:pt x="17865" y="470524"/>
                    <a:pt x="47202" y="280976"/>
                    <a:pt x="26151" y="217635"/>
                  </a:cubicBezTo>
                  <a:cubicBezTo>
                    <a:pt x="-4234" y="126576"/>
                    <a:pt x="64918" y="15610"/>
                    <a:pt x="65585" y="14562"/>
                  </a:cubicBezTo>
                  <a:cubicBezTo>
                    <a:pt x="66918" y="12276"/>
                    <a:pt x="66252" y="9323"/>
                    <a:pt x="64061" y="78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4" name="Freihandform: Form 41">
              <a:extLst>
                <a:ext uri="{FF2B5EF4-FFF2-40B4-BE49-F238E27FC236}">
                  <a16:creationId xmlns:a16="http://schemas.microsoft.com/office/drawing/2014/main" id="{B9AC2EFA-49F1-4ADC-8489-510813BF2B75}"/>
                </a:ext>
              </a:extLst>
            </p:cNvPr>
            <p:cNvSpPr/>
            <p:nvPr/>
          </p:nvSpPr>
          <p:spPr>
            <a:xfrm>
              <a:off x="9216104" y="1957483"/>
              <a:ext cx="314325" cy="152400"/>
            </a:xfrm>
            <a:custGeom>
              <a:avLst/>
              <a:gdLst>
                <a:gd name="connsiteX0" fmla="*/ 7144 w 314325"/>
                <a:gd name="connsiteY0" fmla="*/ 134588 h 152400"/>
                <a:gd name="connsiteX1" fmla="*/ 314896 w 314325"/>
                <a:gd name="connsiteY1" fmla="*/ 36576 h 152400"/>
                <a:gd name="connsiteX2" fmla="*/ 275368 w 314325"/>
                <a:gd name="connsiteY2" fmla="*/ 7144 h 152400"/>
                <a:gd name="connsiteX3" fmla="*/ 7144 w 314325"/>
                <a:gd name="connsiteY3" fmla="*/ 134588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152400">
                  <a:moveTo>
                    <a:pt x="7144" y="134588"/>
                  </a:moveTo>
                  <a:cubicBezTo>
                    <a:pt x="173927" y="206883"/>
                    <a:pt x="314896" y="36576"/>
                    <a:pt x="314896" y="36576"/>
                  </a:cubicBezTo>
                  <a:lnTo>
                    <a:pt x="275368" y="7144"/>
                  </a:lnTo>
                  <a:cubicBezTo>
                    <a:pt x="121920" y="96107"/>
                    <a:pt x="7144" y="134588"/>
                    <a:pt x="7144" y="134588"/>
                  </a:cubicBezTo>
                  <a:close/>
                </a:path>
              </a:pathLst>
            </a:custGeom>
            <a:solidFill>
              <a:srgbClr val="EB8C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5" name="Freihandform: Form 42">
              <a:extLst>
                <a:ext uri="{FF2B5EF4-FFF2-40B4-BE49-F238E27FC236}">
                  <a16:creationId xmlns:a16="http://schemas.microsoft.com/office/drawing/2014/main" id="{7C243F31-E1BB-41BE-B666-CA3A6D3BC42F}"/>
                </a:ext>
              </a:extLst>
            </p:cNvPr>
            <p:cNvSpPr/>
            <p:nvPr/>
          </p:nvSpPr>
          <p:spPr>
            <a:xfrm>
              <a:off x="9337249" y="2039194"/>
              <a:ext cx="47625" cy="47625"/>
            </a:xfrm>
            <a:custGeom>
              <a:avLst/>
              <a:gdLst>
                <a:gd name="connsiteX0" fmla="*/ 26588 w 47625"/>
                <a:gd name="connsiteY0" fmla="*/ 7157 h 47625"/>
                <a:gd name="connsiteX1" fmla="*/ 7157 w 47625"/>
                <a:gd name="connsiteY1" fmla="*/ 25349 h 47625"/>
                <a:gd name="connsiteX2" fmla="*/ 25350 w 47625"/>
                <a:gd name="connsiteY2" fmla="*/ 44780 h 47625"/>
                <a:gd name="connsiteX3" fmla="*/ 44780 w 47625"/>
                <a:gd name="connsiteY3" fmla="*/ 26588 h 47625"/>
                <a:gd name="connsiteX4" fmla="*/ 26588 w 47625"/>
                <a:gd name="connsiteY4" fmla="*/ 7157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6588" y="7157"/>
                  </a:moveTo>
                  <a:cubicBezTo>
                    <a:pt x="16205" y="6776"/>
                    <a:pt x="7538" y="14967"/>
                    <a:pt x="7157" y="25349"/>
                  </a:cubicBezTo>
                  <a:cubicBezTo>
                    <a:pt x="6776" y="35732"/>
                    <a:pt x="14967" y="44399"/>
                    <a:pt x="25350" y="44780"/>
                  </a:cubicBezTo>
                  <a:cubicBezTo>
                    <a:pt x="35732" y="45161"/>
                    <a:pt x="44400" y="36970"/>
                    <a:pt x="44780" y="26588"/>
                  </a:cubicBezTo>
                  <a:cubicBezTo>
                    <a:pt x="45066" y="16205"/>
                    <a:pt x="36970" y="7538"/>
                    <a:pt x="26588" y="7157"/>
                  </a:cubicBezTo>
                  <a:close/>
                </a:path>
              </a:pathLst>
            </a:custGeom>
            <a:solidFill>
              <a:srgbClr val="D04A0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6" name="Freihandform: Form 43">
              <a:extLst>
                <a:ext uri="{FF2B5EF4-FFF2-40B4-BE49-F238E27FC236}">
                  <a16:creationId xmlns:a16="http://schemas.microsoft.com/office/drawing/2014/main" id="{7BA951F3-9CEF-40F6-9E3D-BC94A8DA8E2D}"/>
                </a:ext>
              </a:extLst>
            </p:cNvPr>
            <p:cNvSpPr/>
            <p:nvPr/>
          </p:nvSpPr>
          <p:spPr>
            <a:xfrm>
              <a:off x="9156789" y="2053285"/>
              <a:ext cx="209550" cy="409575"/>
            </a:xfrm>
            <a:custGeom>
              <a:avLst/>
              <a:gdLst>
                <a:gd name="connsiteX0" fmla="*/ 208953 w 209550"/>
                <a:gd name="connsiteY0" fmla="*/ 7829 h 409575"/>
                <a:gd name="connsiteX1" fmla="*/ 202381 w 209550"/>
                <a:gd name="connsiteY1" fmla="*/ 9353 h 409575"/>
                <a:gd name="connsiteX2" fmla="*/ 111988 w 209550"/>
                <a:gd name="connsiteY2" fmla="*/ 206045 h 409575"/>
                <a:gd name="connsiteX3" fmla="*/ 41979 w 209550"/>
                <a:gd name="connsiteY3" fmla="*/ 342728 h 409575"/>
                <a:gd name="connsiteX4" fmla="*/ 7404 w 209550"/>
                <a:gd name="connsiteY4" fmla="*/ 401307 h 409575"/>
                <a:gd name="connsiteX5" fmla="*/ 10356 w 209550"/>
                <a:gd name="connsiteY5" fmla="*/ 407308 h 409575"/>
                <a:gd name="connsiteX6" fmla="*/ 11881 w 209550"/>
                <a:gd name="connsiteY6" fmla="*/ 407594 h 409575"/>
                <a:gd name="connsiteX7" fmla="*/ 16357 w 209550"/>
                <a:gd name="connsiteY7" fmla="*/ 404355 h 409575"/>
                <a:gd name="connsiteX8" fmla="*/ 49599 w 209550"/>
                <a:gd name="connsiteY8" fmla="*/ 348348 h 409575"/>
                <a:gd name="connsiteX9" fmla="*/ 121132 w 209550"/>
                <a:gd name="connsiteY9" fmla="*/ 208616 h 409575"/>
                <a:gd name="connsiteX10" fmla="*/ 210477 w 209550"/>
                <a:gd name="connsiteY10" fmla="*/ 14306 h 409575"/>
                <a:gd name="connsiteX11" fmla="*/ 208953 w 209550"/>
                <a:gd name="connsiteY11" fmla="*/ 7829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550" h="409575">
                  <a:moveTo>
                    <a:pt x="208953" y="7829"/>
                  </a:moveTo>
                  <a:cubicBezTo>
                    <a:pt x="206762" y="6496"/>
                    <a:pt x="203809" y="7163"/>
                    <a:pt x="202381" y="9353"/>
                  </a:cubicBezTo>
                  <a:cubicBezTo>
                    <a:pt x="201714" y="10401"/>
                    <a:pt x="139039" y="111747"/>
                    <a:pt x="111988" y="206045"/>
                  </a:cubicBezTo>
                  <a:cubicBezTo>
                    <a:pt x="92557" y="273482"/>
                    <a:pt x="64554" y="311867"/>
                    <a:pt x="41979" y="342728"/>
                  </a:cubicBezTo>
                  <a:cubicBezTo>
                    <a:pt x="27120" y="363016"/>
                    <a:pt x="14357" y="380543"/>
                    <a:pt x="7404" y="401307"/>
                  </a:cubicBezTo>
                  <a:cubicBezTo>
                    <a:pt x="6547" y="403784"/>
                    <a:pt x="7880" y="406546"/>
                    <a:pt x="10356" y="407308"/>
                  </a:cubicBezTo>
                  <a:cubicBezTo>
                    <a:pt x="10833" y="407498"/>
                    <a:pt x="11404" y="407594"/>
                    <a:pt x="11881" y="407594"/>
                  </a:cubicBezTo>
                  <a:cubicBezTo>
                    <a:pt x="13881" y="407594"/>
                    <a:pt x="15690" y="406355"/>
                    <a:pt x="16357" y="404355"/>
                  </a:cubicBezTo>
                  <a:cubicBezTo>
                    <a:pt x="22834" y="385019"/>
                    <a:pt x="35312" y="367970"/>
                    <a:pt x="49599" y="348348"/>
                  </a:cubicBezTo>
                  <a:cubicBezTo>
                    <a:pt x="72650" y="316916"/>
                    <a:pt x="101225" y="277673"/>
                    <a:pt x="121132" y="208616"/>
                  </a:cubicBezTo>
                  <a:cubicBezTo>
                    <a:pt x="147897" y="115652"/>
                    <a:pt x="209905" y="15354"/>
                    <a:pt x="210477" y="14306"/>
                  </a:cubicBezTo>
                  <a:cubicBezTo>
                    <a:pt x="211810" y="12115"/>
                    <a:pt x="211144" y="9258"/>
                    <a:pt x="208953" y="782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7" name="Freihandform: Form 44">
              <a:extLst>
                <a:ext uri="{FF2B5EF4-FFF2-40B4-BE49-F238E27FC236}">
                  <a16:creationId xmlns:a16="http://schemas.microsoft.com/office/drawing/2014/main" id="{88096AEA-BFCD-4A36-802C-4BCC9D6ABB9A}"/>
                </a:ext>
              </a:extLst>
            </p:cNvPr>
            <p:cNvSpPr/>
            <p:nvPr/>
          </p:nvSpPr>
          <p:spPr>
            <a:xfrm>
              <a:off x="9268205" y="1987963"/>
              <a:ext cx="314325" cy="1162050"/>
            </a:xfrm>
            <a:custGeom>
              <a:avLst/>
              <a:gdLst>
                <a:gd name="connsiteX0" fmla="*/ 95631 w 314325"/>
                <a:gd name="connsiteY0" fmla="*/ 126111 h 1162050"/>
                <a:gd name="connsiteX1" fmla="*/ 7144 w 314325"/>
                <a:gd name="connsiteY1" fmla="*/ 427768 h 1162050"/>
                <a:gd name="connsiteX2" fmla="*/ 39434 w 314325"/>
                <a:gd name="connsiteY2" fmla="*/ 1162717 h 1162050"/>
                <a:gd name="connsiteX3" fmla="*/ 137256 w 314325"/>
                <a:gd name="connsiteY3" fmla="*/ 1111091 h 1162050"/>
                <a:gd name="connsiteX4" fmla="*/ 119825 w 314325"/>
                <a:gd name="connsiteY4" fmla="*/ 382619 h 1162050"/>
                <a:gd name="connsiteX5" fmla="*/ 312039 w 314325"/>
                <a:gd name="connsiteY5" fmla="*/ 38767 h 1162050"/>
                <a:gd name="connsiteX6" fmla="*/ 231363 w 314325"/>
                <a:gd name="connsiteY6" fmla="*/ 7144 h 1162050"/>
                <a:gd name="connsiteX7" fmla="*/ 95631 w 314325"/>
                <a:gd name="connsiteY7" fmla="*/ 126111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325" h="1162050">
                  <a:moveTo>
                    <a:pt x="95631" y="126111"/>
                  </a:moveTo>
                  <a:cubicBezTo>
                    <a:pt x="67533" y="185071"/>
                    <a:pt x="7144" y="427768"/>
                    <a:pt x="7144" y="427768"/>
                  </a:cubicBezTo>
                  <a:lnTo>
                    <a:pt x="39434" y="1162717"/>
                  </a:lnTo>
                  <a:lnTo>
                    <a:pt x="137256" y="1111091"/>
                  </a:lnTo>
                  <a:cubicBezTo>
                    <a:pt x="137256" y="1111091"/>
                    <a:pt x="68389" y="639794"/>
                    <a:pt x="119825" y="382619"/>
                  </a:cubicBezTo>
                  <a:cubicBezTo>
                    <a:pt x="171260" y="125444"/>
                    <a:pt x="312039" y="38767"/>
                    <a:pt x="312039" y="38767"/>
                  </a:cubicBezTo>
                  <a:lnTo>
                    <a:pt x="231363" y="7144"/>
                  </a:lnTo>
                  <a:cubicBezTo>
                    <a:pt x="231363" y="7144"/>
                    <a:pt x="144780" y="22955"/>
                    <a:pt x="95631" y="126111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8" name="Freihandform: Form 45">
              <a:extLst>
                <a:ext uri="{FF2B5EF4-FFF2-40B4-BE49-F238E27FC236}">
                  <a16:creationId xmlns:a16="http://schemas.microsoft.com/office/drawing/2014/main" id="{42DA7F62-884B-490A-B8F5-F67AEAEBE442}"/>
                </a:ext>
              </a:extLst>
            </p:cNvPr>
            <p:cNvSpPr/>
            <p:nvPr/>
          </p:nvSpPr>
          <p:spPr>
            <a:xfrm>
              <a:off x="9172288" y="2340769"/>
              <a:ext cx="238125" cy="400050"/>
            </a:xfrm>
            <a:custGeom>
              <a:avLst/>
              <a:gdLst>
                <a:gd name="connsiteX0" fmla="*/ 230886 w 238125"/>
                <a:gd name="connsiteY0" fmla="*/ 134398 h 400050"/>
                <a:gd name="connsiteX1" fmla="*/ 211646 w 238125"/>
                <a:gd name="connsiteY1" fmla="*/ 51816 h 400050"/>
                <a:gd name="connsiteX2" fmla="*/ 196406 w 238125"/>
                <a:gd name="connsiteY2" fmla="*/ 105728 h 400050"/>
                <a:gd name="connsiteX3" fmla="*/ 120206 w 238125"/>
                <a:gd name="connsiteY3" fmla="*/ 90583 h 400050"/>
                <a:gd name="connsiteX4" fmla="*/ 117063 w 238125"/>
                <a:gd name="connsiteY4" fmla="*/ 7144 h 400050"/>
                <a:gd name="connsiteX5" fmla="*/ 46006 w 238125"/>
                <a:gd name="connsiteY5" fmla="*/ 48196 h 400050"/>
                <a:gd name="connsiteX6" fmla="*/ 28480 w 238125"/>
                <a:gd name="connsiteY6" fmla="*/ 74295 h 400050"/>
                <a:gd name="connsiteX7" fmla="*/ 7144 w 238125"/>
                <a:gd name="connsiteY7" fmla="*/ 227076 h 400050"/>
                <a:gd name="connsiteX8" fmla="*/ 150876 w 238125"/>
                <a:gd name="connsiteY8" fmla="*/ 397192 h 400050"/>
                <a:gd name="connsiteX9" fmla="*/ 233077 w 238125"/>
                <a:gd name="connsiteY9" fmla="*/ 310705 h 400050"/>
                <a:gd name="connsiteX10" fmla="*/ 208788 w 238125"/>
                <a:gd name="connsiteY10" fmla="*/ 267938 h 400050"/>
                <a:gd name="connsiteX11" fmla="*/ 230886 w 238125"/>
                <a:gd name="connsiteY11" fmla="*/ 134398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125" h="400050">
                  <a:moveTo>
                    <a:pt x="230886" y="134398"/>
                  </a:moveTo>
                  <a:lnTo>
                    <a:pt x="211646" y="51816"/>
                  </a:lnTo>
                  <a:cubicBezTo>
                    <a:pt x="208312" y="95536"/>
                    <a:pt x="196406" y="105728"/>
                    <a:pt x="196406" y="105728"/>
                  </a:cubicBezTo>
                  <a:cubicBezTo>
                    <a:pt x="178118" y="109823"/>
                    <a:pt x="143542" y="113443"/>
                    <a:pt x="120206" y="90583"/>
                  </a:cubicBezTo>
                  <a:cubicBezTo>
                    <a:pt x="101728" y="72485"/>
                    <a:pt x="117063" y="7144"/>
                    <a:pt x="117063" y="7144"/>
                  </a:cubicBezTo>
                  <a:lnTo>
                    <a:pt x="46006" y="48196"/>
                  </a:lnTo>
                  <a:cubicBezTo>
                    <a:pt x="36481" y="53721"/>
                    <a:pt x="30004" y="63341"/>
                    <a:pt x="28480" y="74295"/>
                  </a:cubicBezTo>
                  <a:lnTo>
                    <a:pt x="7144" y="227076"/>
                  </a:lnTo>
                  <a:lnTo>
                    <a:pt x="150876" y="397192"/>
                  </a:lnTo>
                  <a:lnTo>
                    <a:pt x="233077" y="310705"/>
                  </a:lnTo>
                  <a:lnTo>
                    <a:pt x="208788" y="267938"/>
                  </a:lnTo>
                  <a:lnTo>
                    <a:pt x="230886" y="134398"/>
                  </a:lnTo>
                  <a:close/>
                </a:path>
              </a:pathLst>
            </a:custGeom>
            <a:solidFill>
              <a:srgbClr val="FFDCA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9" name="Freihandform: Form 46">
              <a:extLst>
                <a:ext uri="{FF2B5EF4-FFF2-40B4-BE49-F238E27FC236}">
                  <a16:creationId xmlns:a16="http://schemas.microsoft.com/office/drawing/2014/main" id="{167AE0E5-5F1D-406E-884F-2AC369E11070}"/>
                </a:ext>
              </a:extLst>
            </p:cNvPr>
            <p:cNvSpPr/>
            <p:nvPr/>
          </p:nvSpPr>
          <p:spPr>
            <a:xfrm>
              <a:off x="9239129" y="3068481"/>
              <a:ext cx="647700" cy="638175"/>
            </a:xfrm>
            <a:custGeom>
              <a:avLst/>
              <a:gdLst>
                <a:gd name="connsiteX0" fmla="*/ 466845 w 647700"/>
                <a:gd name="connsiteY0" fmla="*/ 7904 h 638175"/>
                <a:gd name="connsiteX1" fmla="*/ 75368 w 647700"/>
                <a:gd name="connsiteY1" fmla="*/ 30573 h 638175"/>
                <a:gd name="connsiteX2" fmla="*/ 97847 w 647700"/>
                <a:gd name="connsiteY2" fmla="*/ 596549 h 638175"/>
                <a:gd name="connsiteX3" fmla="*/ 579240 w 647700"/>
                <a:gd name="connsiteY3" fmla="*/ 596549 h 638175"/>
                <a:gd name="connsiteX4" fmla="*/ 604767 w 647700"/>
                <a:gd name="connsiteY4" fmla="*/ 314704 h 638175"/>
                <a:gd name="connsiteX5" fmla="*/ 466845 w 647700"/>
                <a:gd name="connsiteY5" fmla="*/ 7904 h 63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0" h="638175">
                  <a:moveTo>
                    <a:pt x="466845" y="7904"/>
                  </a:moveTo>
                  <a:cubicBezTo>
                    <a:pt x="428841" y="2189"/>
                    <a:pt x="75368" y="30573"/>
                    <a:pt x="75368" y="30573"/>
                  </a:cubicBezTo>
                  <a:cubicBezTo>
                    <a:pt x="-70269" y="83151"/>
                    <a:pt x="56223" y="519396"/>
                    <a:pt x="97847" y="596549"/>
                  </a:cubicBezTo>
                  <a:cubicBezTo>
                    <a:pt x="139471" y="673702"/>
                    <a:pt x="464845" y="610836"/>
                    <a:pt x="579240" y="596549"/>
                  </a:cubicBezTo>
                  <a:cubicBezTo>
                    <a:pt x="693731" y="582261"/>
                    <a:pt x="619055" y="359376"/>
                    <a:pt x="604767" y="314704"/>
                  </a:cubicBezTo>
                  <a:cubicBezTo>
                    <a:pt x="590575" y="270032"/>
                    <a:pt x="504850" y="13619"/>
                    <a:pt x="466845" y="7904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0" name="Freihandform: Form 47">
              <a:extLst>
                <a:ext uri="{FF2B5EF4-FFF2-40B4-BE49-F238E27FC236}">
                  <a16:creationId xmlns:a16="http://schemas.microsoft.com/office/drawing/2014/main" id="{97E03FE6-5C8F-444B-B7E1-F36A69C319B4}"/>
                </a:ext>
              </a:extLst>
            </p:cNvPr>
            <p:cNvSpPr/>
            <p:nvPr/>
          </p:nvSpPr>
          <p:spPr>
            <a:xfrm>
              <a:off x="9256869" y="3069206"/>
              <a:ext cx="561975" cy="352425"/>
            </a:xfrm>
            <a:custGeom>
              <a:avLst/>
              <a:gdLst>
                <a:gd name="connsiteX0" fmla="*/ 449106 w 561975"/>
                <a:gd name="connsiteY0" fmla="*/ 7178 h 352425"/>
                <a:gd name="connsiteX1" fmla="*/ 36387 w 561975"/>
                <a:gd name="connsiteY1" fmla="*/ 38706 h 352425"/>
                <a:gd name="connsiteX2" fmla="*/ 7146 w 561975"/>
                <a:gd name="connsiteY2" fmla="*/ 81473 h 352425"/>
                <a:gd name="connsiteX3" fmla="*/ 53914 w 561975"/>
                <a:gd name="connsiteY3" fmla="*/ 62900 h 352425"/>
                <a:gd name="connsiteX4" fmla="*/ 193455 w 561975"/>
                <a:gd name="connsiteY4" fmla="*/ 264353 h 352425"/>
                <a:gd name="connsiteX5" fmla="*/ 449106 w 561975"/>
                <a:gd name="connsiteY5" fmla="*/ 341791 h 352425"/>
                <a:gd name="connsiteX6" fmla="*/ 550547 w 561975"/>
                <a:gd name="connsiteY6" fmla="*/ 208251 h 352425"/>
                <a:gd name="connsiteX7" fmla="*/ 449106 w 561975"/>
                <a:gd name="connsiteY7" fmla="*/ 7178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1975" h="352425">
                  <a:moveTo>
                    <a:pt x="449106" y="7178"/>
                  </a:moveTo>
                  <a:cubicBezTo>
                    <a:pt x="408148" y="6893"/>
                    <a:pt x="66963" y="7655"/>
                    <a:pt x="36387" y="38706"/>
                  </a:cubicBezTo>
                  <a:cubicBezTo>
                    <a:pt x="6384" y="69281"/>
                    <a:pt x="7146" y="81473"/>
                    <a:pt x="7146" y="81473"/>
                  </a:cubicBezTo>
                  <a:cubicBezTo>
                    <a:pt x="7146" y="81473"/>
                    <a:pt x="30673" y="53279"/>
                    <a:pt x="53914" y="62900"/>
                  </a:cubicBezTo>
                  <a:cubicBezTo>
                    <a:pt x="128971" y="93951"/>
                    <a:pt x="146592" y="198440"/>
                    <a:pt x="193455" y="264353"/>
                  </a:cubicBezTo>
                  <a:cubicBezTo>
                    <a:pt x="274132" y="377891"/>
                    <a:pt x="410530" y="350364"/>
                    <a:pt x="449106" y="341791"/>
                  </a:cubicBezTo>
                  <a:cubicBezTo>
                    <a:pt x="487682" y="333219"/>
                    <a:pt x="584361" y="295405"/>
                    <a:pt x="550547" y="208251"/>
                  </a:cubicBezTo>
                  <a:cubicBezTo>
                    <a:pt x="516828" y="121002"/>
                    <a:pt x="490063" y="7464"/>
                    <a:pt x="449106" y="7178"/>
                  </a:cubicBezTo>
                  <a:close/>
                </a:path>
              </a:pathLst>
            </a:custGeom>
            <a:solidFill>
              <a:srgbClr val="7D7D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1" name="Freihandform: Form 48">
              <a:extLst>
                <a:ext uri="{FF2B5EF4-FFF2-40B4-BE49-F238E27FC236}">
                  <a16:creationId xmlns:a16="http://schemas.microsoft.com/office/drawing/2014/main" id="{74377C23-58E7-4D9E-AF83-F2F67BCF30E4}"/>
                </a:ext>
              </a:extLst>
            </p:cNvPr>
            <p:cNvSpPr/>
            <p:nvPr/>
          </p:nvSpPr>
          <p:spPr>
            <a:xfrm>
              <a:off x="8596883" y="3389186"/>
              <a:ext cx="133350" cy="95250"/>
            </a:xfrm>
            <a:custGeom>
              <a:avLst/>
              <a:gdLst>
                <a:gd name="connsiteX0" fmla="*/ 7144 w 133350"/>
                <a:gd name="connsiteY0" fmla="*/ 85534 h 95250"/>
                <a:gd name="connsiteX1" fmla="*/ 111728 w 133350"/>
                <a:gd name="connsiteY1" fmla="*/ 91821 h 95250"/>
                <a:gd name="connsiteX2" fmla="*/ 135064 w 133350"/>
                <a:gd name="connsiteY2" fmla="*/ 22765 h 95250"/>
                <a:gd name="connsiteX3" fmla="*/ 23432 w 133350"/>
                <a:gd name="connsiteY3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95250">
                  <a:moveTo>
                    <a:pt x="7144" y="85534"/>
                  </a:moveTo>
                  <a:lnTo>
                    <a:pt x="111728" y="91821"/>
                  </a:lnTo>
                  <a:lnTo>
                    <a:pt x="135064" y="22765"/>
                  </a:lnTo>
                  <a:lnTo>
                    <a:pt x="23432" y="7144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2" name="Freihandform: Form 49">
              <a:extLst>
                <a:ext uri="{FF2B5EF4-FFF2-40B4-BE49-F238E27FC236}">
                  <a16:creationId xmlns:a16="http://schemas.microsoft.com/office/drawing/2014/main" id="{3EFBD2A8-7ECD-4466-8D51-293259FE3C01}"/>
                </a:ext>
              </a:extLst>
            </p:cNvPr>
            <p:cNvSpPr/>
            <p:nvPr/>
          </p:nvSpPr>
          <p:spPr>
            <a:xfrm>
              <a:off x="9262586" y="2601212"/>
              <a:ext cx="161925" cy="133350"/>
            </a:xfrm>
            <a:custGeom>
              <a:avLst/>
              <a:gdLst>
                <a:gd name="connsiteX0" fmla="*/ 7144 w 161925"/>
                <a:gd name="connsiteY0" fmla="*/ 73408 h 133350"/>
                <a:gd name="connsiteX1" fmla="*/ 55721 w 161925"/>
                <a:gd name="connsiteY1" fmla="*/ 129320 h 133350"/>
                <a:gd name="connsiteX2" fmla="*/ 155734 w 161925"/>
                <a:gd name="connsiteY2" fmla="*/ 60740 h 133350"/>
                <a:gd name="connsiteX3" fmla="*/ 118491 w 161925"/>
                <a:gd name="connsiteY3" fmla="*/ 7400 h 133350"/>
                <a:gd name="connsiteX4" fmla="*/ 7144 w 161925"/>
                <a:gd name="connsiteY4" fmla="*/ 7340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33350">
                  <a:moveTo>
                    <a:pt x="7144" y="73408"/>
                  </a:moveTo>
                  <a:lnTo>
                    <a:pt x="55721" y="129320"/>
                  </a:lnTo>
                  <a:lnTo>
                    <a:pt x="155734" y="60740"/>
                  </a:lnTo>
                  <a:lnTo>
                    <a:pt x="118491" y="7400"/>
                  </a:lnTo>
                  <a:cubicBezTo>
                    <a:pt x="118491" y="7495"/>
                    <a:pt x="44291" y="-1077"/>
                    <a:pt x="7144" y="73408"/>
                  </a:cubicBezTo>
                  <a:close/>
                </a:path>
              </a:pathLst>
            </a:custGeom>
            <a:solidFill>
              <a:srgbClr val="F2EEE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3" name="Freihandform: Form 50">
              <a:extLst>
                <a:ext uri="{FF2B5EF4-FFF2-40B4-BE49-F238E27FC236}">
                  <a16:creationId xmlns:a16="http://schemas.microsoft.com/office/drawing/2014/main" id="{047E7964-D578-4B3C-B550-3E4256D8892B}"/>
                </a:ext>
              </a:extLst>
            </p:cNvPr>
            <p:cNvSpPr/>
            <p:nvPr/>
          </p:nvSpPr>
          <p:spPr>
            <a:xfrm>
              <a:off x="9297675" y="2077617"/>
              <a:ext cx="466725" cy="914400"/>
            </a:xfrm>
            <a:custGeom>
              <a:avLst/>
              <a:gdLst>
                <a:gd name="connsiteX0" fmla="*/ 451353 w 466725"/>
                <a:gd name="connsiteY0" fmla="*/ 189238 h 914400"/>
                <a:gd name="connsiteX1" fmla="*/ 383249 w 466725"/>
                <a:gd name="connsiteY1" fmla="*/ 7215 h 914400"/>
                <a:gd name="connsiteX2" fmla="*/ 259710 w 466725"/>
                <a:gd name="connsiteY2" fmla="*/ 179428 h 914400"/>
                <a:gd name="connsiteX3" fmla="*/ 292285 w 466725"/>
                <a:gd name="connsiteY3" fmla="*/ 671299 h 914400"/>
                <a:gd name="connsiteX4" fmla="*/ 102071 w 466725"/>
                <a:gd name="connsiteY4" fmla="*/ 563475 h 914400"/>
                <a:gd name="connsiteX5" fmla="*/ 7678 w 466725"/>
                <a:gd name="connsiteY5" fmla="*/ 639390 h 914400"/>
                <a:gd name="connsiteX6" fmla="*/ 401156 w 466725"/>
                <a:gd name="connsiteY6" fmla="*/ 912757 h 914400"/>
                <a:gd name="connsiteX7" fmla="*/ 451353 w 466725"/>
                <a:gd name="connsiteY7" fmla="*/ 189238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6725" h="914400">
                  <a:moveTo>
                    <a:pt x="451353" y="189238"/>
                  </a:moveTo>
                  <a:cubicBezTo>
                    <a:pt x="461068" y="75510"/>
                    <a:pt x="383249" y="7215"/>
                    <a:pt x="383249" y="7215"/>
                  </a:cubicBezTo>
                  <a:cubicBezTo>
                    <a:pt x="308573" y="3977"/>
                    <a:pt x="275997" y="111228"/>
                    <a:pt x="259710" y="179428"/>
                  </a:cubicBezTo>
                  <a:cubicBezTo>
                    <a:pt x="243422" y="247626"/>
                    <a:pt x="292285" y="671299"/>
                    <a:pt x="292285" y="671299"/>
                  </a:cubicBezTo>
                  <a:cubicBezTo>
                    <a:pt x="292285" y="671299"/>
                    <a:pt x="156745" y="564809"/>
                    <a:pt x="102071" y="563475"/>
                  </a:cubicBezTo>
                  <a:cubicBezTo>
                    <a:pt x="71781" y="562713"/>
                    <a:pt x="11107" y="609291"/>
                    <a:pt x="7678" y="639390"/>
                  </a:cubicBezTo>
                  <a:cubicBezTo>
                    <a:pt x="-5657" y="758452"/>
                    <a:pt x="233421" y="924568"/>
                    <a:pt x="401156" y="912757"/>
                  </a:cubicBezTo>
                  <a:cubicBezTo>
                    <a:pt x="516790" y="904470"/>
                    <a:pt x="441542" y="302871"/>
                    <a:pt x="451353" y="189238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4" name="Freihandform: Form 51">
              <a:extLst>
                <a:ext uri="{FF2B5EF4-FFF2-40B4-BE49-F238E27FC236}">
                  <a16:creationId xmlns:a16="http://schemas.microsoft.com/office/drawing/2014/main" id="{6BA16AFB-1E57-4BC1-BE9F-0473AB28E83E}"/>
                </a:ext>
              </a:extLst>
            </p:cNvPr>
            <p:cNvSpPr/>
            <p:nvPr/>
          </p:nvSpPr>
          <p:spPr>
            <a:xfrm>
              <a:off x="9301353" y="2287429"/>
              <a:ext cx="466725" cy="704850"/>
            </a:xfrm>
            <a:custGeom>
              <a:avLst/>
              <a:gdLst>
                <a:gd name="connsiteX0" fmla="*/ 443960 w 466725"/>
                <a:gd name="connsiteY0" fmla="*/ 88011 h 704850"/>
                <a:gd name="connsiteX1" fmla="*/ 422814 w 466725"/>
                <a:gd name="connsiteY1" fmla="*/ 435197 h 704850"/>
                <a:gd name="connsiteX2" fmla="*/ 281178 w 466725"/>
                <a:gd name="connsiteY2" fmla="*/ 612077 h 704850"/>
                <a:gd name="connsiteX3" fmla="*/ 98012 w 466725"/>
                <a:gd name="connsiteY3" fmla="*/ 548354 h 704850"/>
                <a:gd name="connsiteX4" fmla="*/ 85248 w 466725"/>
                <a:gd name="connsiteY4" fmla="*/ 540639 h 704850"/>
                <a:gd name="connsiteX5" fmla="*/ 7144 w 466725"/>
                <a:gd name="connsiteY5" fmla="*/ 465868 h 704850"/>
                <a:gd name="connsiteX6" fmla="*/ 397383 w 466725"/>
                <a:gd name="connsiteY6" fmla="*/ 702850 h 704850"/>
                <a:gd name="connsiteX7" fmla="*/ 446722 w 466725"/>
                <a:gd name="connsiteY7" fmla="*/ 7144 h 704850"/>
                <a:gd name="connsiteX8" fmla="*/ 443960 w 466725"/>
                <a:gd name="connsiteY8" fmla="*/ 88011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6725" h="704850">
                  <a:moveTo>
                    <a:pt x="443960" y="88011"/>
                  </a:moveTo>
                  <a:cubicBezTo>
                    <a:pt x="441198" y="204026"/>
                    <a:pt x="441579" y="320516"/>
                    <a:pt x="422814" y="435197"/>
                  </a:cubicBezTo>
                  <a:cubicBezTo>
                    <a:pt x="409004" y="519970"/>
                    <a:pt x="385858" y="616553"/>
                    <a:pt x="281178" y="612077"/>
                  </a:cubicBezTo>
                  <a:cubicBezTo>
                    <a:pt x="214313" y="609219"/>
                    <a:pt x="152876" y="584073"/>
                    <a:pt x="98012" y="548354"/>
                  </a:cubicBezTo>
                  <a:cubicBezTo>
                    <a:pt x="93726" y="545783"/>
                    <a:pt x="89535" y="543306"/>
                    <a:pt x="85248" y="540639"/>
                  </a:cubicBezTo>
                  <a:cubicBezTo>
                    <a:pt x="51435" y="519589"/>
                    <a:pt x="23813" y="497015"/>
                    <a:pt x="7144" y="465868"/>
                  </a:cubicBezTo>
                  <a:cubicBezTo>
                    <a:pt x="37052" y="579596"/>
                    <a:pt x="246221" y="713613"/>
                    <a:pt x="397383" y="702850"/>
                  </a:cubicBezTo>
                  <a:cubicBezTo>
                    <a:pt x="505682" y="695135"/>
                    <a:pt x="446818" y="168021"/>
                    <a:pt x="446722" y="7144"/>
                  </a:cubicBezTo>
                  <a:cubicBezTo>
                    <a:pt x="445961" y="35719"/>
                    <a:pt x="444532" y="63246"/>
                    <a:pt x="443960" y="8801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5" name="Freihandform: Form 52">
              <a:extLst>
                <a:ext uri="{FF2B5EF4-FFF2-40B4-BE49-F238E27FC236}">
                  <a16:creationId xmlns:a16="http://schemas.microsoft.com/office/drawing/2014/main" id="{294DF7A5-5F22-449A-8127-41E6E96EEB26}"/>
                </a:ext>
              </a:extLst>
            </p:cNvPr>
            <p:cNvSpPr/>
            <p:nvPr/>
          </p:nvSpPr>
          <p:spPr>
            <a:xfrm>
              <a:off x="9636061" y="3382042"/>
              <a:ext cx="104775" cy="66675"/>
            </a:xfrm>
            <a:custGeom>
              <a:avLst/>
              <a:gdLst>
                <a:gd name="connsiteX0" fmla="*/ 7144 w 104775"/>
                <a:gd name="connsiteY0" fmla="*/ 14288 h 66675"/>
                <a:gd name="connsiteX1" fmla="*/ 16574 w 104775"/>
                <a:gd name="connsiteY1" fmla="*/ 62960 h 66675"/>
                <a:gd name="connsiteX2" fmla="*/ 98203 w 104775"/>
                <a:gd name="connsiteY2" fmla="*/ 52864 h 66675"/>
                <a:gd name="connsiteX3" fmla="*/ 83058 w 104775"/>
                <a:gd name="connsiteY3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66675">
                  <a:moveTo>
                    <a:pt x="7144" y="14288"/>
                  </a:moveTo>
                  <a:lnTo>
                    <a:pt x="16574" y="62960"/>
                  </a:lnTo>
                  <a:lnTo>
                    <a:pt x="98203" y="52864"/>
                  </a:lnTo>
                  <a:lnTo>
                    <a:pt x="83058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16" name="Gruppieren 859">
            <a:extLst>
              <a:ext uri="{FF2B5EF4-FFF2-40B4-BE49-F238E27FC236}">
                <a16:creationId xmlns:a16="http://schemas.microsoft.com/office/drawing/2014/main" id="{B201FA7C-E769-4E19-9D47-7E0CB322FD7E}"/>
              </a:ext>
            </a:extLst>
          </p:cNvPr>
          <p:cNvGrpSpPr/>
          <p:nvPr/>
        </p:nvGrpSpPr>
        <p:grpSpPr>
          <a:xfrm flipH="1">
            <a:off x="8188445" y="2154815"/>
            <a:ext cx="660193" cy="2115540"/>
            <a:chOff x="2302668" y="1076611"/>
            <a:chExt cx="1438942" cy="4806029"/>
          </a:xfrm>
        </p:grpSpPr>
        <p:sp>
          <p:nvSpPr>
            <p:cNvPr id="117" name="Freihandform: Form 886">
              <a:extLst>
                <a:ext uri="{FF2B5EF4-FFF2-40B4-BE49-F238E27FC236}">
                  <a16:creationId xmlns:a16="http://schemas.microsoft.com/office/drawing/2014/main" id="{299C4191-E71D-47CB-9A05-12395753C552}"/>
                </a:ext>
              </a:extLst>
            </p:cNvPr>
            <p:cNvSpPr/>
            <p:nvPr/>
          </p:nvSpPr>
          <p:spPr>
            <a:xfrm>
              <a:off x="2302668" y="2217706"/>
              <a:ext cx="495300" cy="1085850"/>
            </a:xfrm>
            <a:custGeom>
              <a:avLst/>
              <a:gdLst>
                <a:gd name="connsiteX0" fmla="*/ 109061 w 495300"/>
                <a:gd name="connsiteY0" fmla="*/ 7144 h 1085850"/>
                <a:gd name="connsiteX1" fmla="*/ 7620 w 495300"/>
                <a:gd name="connsiteY1" fmla="*/ 237172 h 1085850"/>
                <a:gd name="connsiteX2" fmla="*/ 300609 w 495300"/>
                <a:gd name="connsiteY2" fmla="*/ 1081659 h 1085850"/>
                <a:gd name="connsiteX3" fmla="*/ 438436 w 495300"/>
                <a:gd name="connsiteY3" fmla="*/ 543592 h 1085850"/>
                <a:gd name="connsiteX4" fmla="*/ 109061 w 495300"/>
                <a:gd name="connsiteY4" fmla="*/ 7144 h 108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0" h="1085850">
                  <a:moveTo>
                    <a:pt x="109061" y="7144"/>
                  </a:moveTo>
                  <a:cubicBezTo>
                    <a:pt x="109061" y="7144"/>
                    <a:pt x="-953" y="35719"/>
                    <a:pt x="7620" y="237172"/>
                  </a:cubicBezTo>
                  <a:cubicBezTo>
                    <a:pt x="16192" y="438626"/>
                    <a:pt x="-23717" y="1163193"/>
                    <a:pt x="300609" y="1081659"/>
                  </a:cubicBezTo>
                  <a:cubicBezTo>
                    <a:pt x="624840" y="1000125"/>
                    <a:pt x="438436" y="543592"/>
                    <a:pt x="438436" y="543592"/>
                  </a:cubicBezTo>
                  <a:lnTo>
                    <a:pt x="109061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8" name="Freihandform: Form 887">
              <a:extLst>
                <a:ext uri="{FF2B5EF4-FFF2-40B4-BE49-F238E27FC236}">
                  <a16:creationId xmlns:a16="http://schemas.microsoft.com/office/drawing/2014/main" id="{89A3C231-C43C-43AC-B5CF-928A2AFA97E7}"/>
                </a:ext>
              </a:extLst>
            </p:cNvPr>
            <p:cNvSpPr/>
            <p:nvPr/>
          </p:nvSpPr>
          <p:spPr>
            <a:xfrm>
              <a:off x="2302675" y="2226183"/>
              <a:ext cx="142875" cy="552450"/>
            </a:xfrm>
            <a:custGeom>
              <a:avLst/>
              <a:gdLst>
                <a:gd name="connsiteX0" fmla="*/ 99339 w 142875"/>
                <a:gd name="connsiteY0" fmla="*/ 151543 h 552450"/>
                <a:gd name="connsiteX1" fmla="*/ 91528 w 142875"/>
                <a:gd name="connsiteY1" fmla="*/ 11239 h 552450"/>
                <a:gd name="connsiteX2" fmla="*/ 90671 w 142875"/>
                <a:gd name="connsiteY2" fmla="*/ 7144 h 552450"/>
                <a:gd name="connsiteX3" fmla="*/ 7613 w 142875"/>
                <a:gd name="connsiteY3" fmla="*/ 228695 h 552450"/>
                <a:gd name="connsiteX4" fmla="*/ 14185 w 142875"/>
                <a:gd name="connsiteY4" fmla="*/ 533305 h 552450"/>
                <a:gd name="connsiteX5" fmla="*/ 23329 w 142875"/>
                <a:gd name="connsiteY5" fmla="*/ 535686 h 552450"/>
                <a:gd name="connsiteX6" fmla="*/ 143535 w 142875"/>
                <a:gd name="connsiteY6" fmla="*/ 484822 h 552450"/>
                <a:gd name="connsiteX7" fmla="*/ 114769 w 142875"/>
                <a:gd name="connsiteY7" fmla="*/ 288226 h 552450"/>
                <a:gd name="connsiteX8" fmla="*/ 99339 w 142875"/>
                <a:gd name="connsiteY8" fmla="*/ 151543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552450">
                  <a:moveTo>
                    <a:pt x="99339" y="151543"/>
                  </a:moveTo>
                  <a:cubicBezTo>
                    <a:pt x="96862" y="104775"/>
                    <a:pt x="105721" y="56483"/>
                    <a:pt x="91528" y="11239"/>
                  </a:cubicBezTo>
                  <a:cubicBezTo>
                    <a:pt x="91052" y="9811"/>
                    <a:pt x="91052" y="8572"/>
                    <a:pt x="90671" y="7144"/>
                  </a:cubicBezTo>
                  <a:cubicBezTo>
                    <a:pt x="59715" y="25432"/>
                    <a:pt x="1327" y="79820"/>
                    <a:pt x="7613" y="228695"/>
                  </a:cubicBezTo>
                  <a:cubicBezTo>
                    <a:pt x="10280" y="292132"/>
                    <a:pt x="8185" y="407575"/>
                    <a:pt x="14185" y="533305"/>
                  </a:cubicBezTo>
                  <a:cubicBezTo>
                    <a:pt x="17233" y="534067"/>
                    <a:pt x="20377" y="534734"/>
                    <a:pt x="23329" y="535686"/>
                  </a:cubicBezTo>
                  <a:cubicBezTo>
                    <a:pt x="76765" y="551021"/>
                    <a:pt x="136772" y="558832"/>
                    <a:pt x="143535" y="484822"/>
                  </a:cubicBezTo>
                  <a:cubicBezTo>
                    <a:pt x="149440" y="419671"/>
                    <a:pt x="125342" y="351949"/>
                    <a:pt x="114769" y="288226"/>
                  </a:cubicBezTo>
                  <a:cubicBezTo>
                    <a:pt x="107340" y="242983"/>
                    <a:pt x="101720" y="197167"/>
                    <a:pt x="99339" y="151543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9" name="Freihandform: Form 922">
              <a:extLst>
                <a:ext uri="{FF2B5EF4-FFF2-40B4-BE49-F238E27FC236}">
                  <a16:creationId xmlns:a16="http://schemas.microsoft.com/office/drawing/2014/main" id="{57E5BF5C-1D5F-42BC-B196-538F582D9BDA}"/>
                </a:ext>
              </a:extLst>
            </p:cNvPr>
            <p:cNvSpPr/>
            <p:nvPr/>
          </p:nvSpPr>
          <p:spPr>
            <a:xfrm>
              <a:off x="2487576" y="5663089"/>
              <a:ext cx="447675" cy="219075"/>
            </a:xfrm>
            <a:custGeom>
              <a:avLst/>
              <a:gdLst>
                <a:gd name="connsiteX0" fmla="*/ 328299 w 447675"/>
                <a:gd name="connsiteY0" fmla="*/ 93726 h 219075"/>
                <a:gd name="connsiteX1" fmla="*/ 224857 w 447675"/>
                <a:gd name="connsiteY1" fmla="*/ 38100 h 219075"/>
                <a:gd name="connsiteX2" fmla="*/ 42358 w 447675"/>
                <a:gd name="connsiteY2" fmla="*/ 7144 h 219075"/>
                <a:gd name="connsiteX3" fmla="*/ 10735 w 447675"/>
                <a:gd name="connsiteY3" fmla="*/ 214122 h 219075"/>
                <a:gd name="connsiteX4" fmla="*/ 442694 w 447675"/>
                <a:gd name="connsiteY4" fmla="*/ 214122 h 219075"/>
                <a:gd name="connsiteX5" fmla="*/ 328299 w 447675"/>
                <a:gd name="connsiteY5" fmla="*/ 9372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7675" h="219075">
                  <a:moveTo>
                    <a:pt x="328299" y="93726"/>
                  </a:moveTo>
                  <a:lnTo>
                    <a:pt x="224857" y="38100"/>
                  </a:lnTo>
                  <a:lnTo>
                    <a:pt x="42358" y="7144"/>
                  </a:lnTo>
                  <a:cubicBezTo>
                    <a:pt x="42358" y="7144"/>
                    <a:pt x="-6219" y="104299"/>
                    <a:pt x="10735" y="214122"/>
                  </a:cubicBezTo>
                  <a:lnTo>
                    <a:pt x="442694" y="214122"/>
                  </a:lnTo>
                  <a:cubicBezTo>
                    <a:pt x="442694" y="214122"/>
                    <a:pt x="428216" y="122301"/>
                    <a:pt x="328299" y="93726"/>
                  </a:cubicBezTo>
                  <a:close/>
                </a:path>
              </a:pathLst>
            </a:custGeom>
            <a:solidFill>
              <a:srgbClr val="7D7D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0" name="Freihandform: Form 923">
              <a:extLst>
                <a:ext uri="{FF2B5EF4-FFF2-40B4-BE49-F238E27FC236}">
                  <a16:creationId xmlns:a16="http://schemas.microsoft.com/office/drawing/2014/main" id="{54941FBD-7B61-4245-88F5-055DCFA886AD}"/>
                </a:ext>
              </a:extLst>
            </p:cNvPr>
            <p:cNvSpPr/>
            <p:nvPr/>
          </p:nvSpPr>
          <p:spPr>
            <a:xfrm>
              <a:off x="2487644" y="5829205"/>
              <a:ext cx="447675" cy="47625"/>
            </a:xfrm>
            <a:custGeom>
              <a:avLst/>
              <a:gdLst>
                <a:gd name="connsiteX0" fmla="*/ 16002 w 447675"/>
                <a:gd name="connsiteY0" fmla="*/ 7620 h 47625"/>
                <a:gd name="connsiteX1" fmla="*/ 7144 w 447675"/>
                <a:gd name="connsiteY1" fmla="*/ 7144 h 47625"/>
                <a:gd name="connsiteX2" fmla="*/ 10668 w 447675"/>
                <a:gd name="connsiteY2" fmla="*/ 47911 h 47625"/>
                <a:gd name="connsiteX3" fmla="*/ 442627 w 447675"/>
                <a:gd name="connsiteY3" fmla="*/ 47911 h 47625"/>
                <a:gd name="connsiteX4" fmla="*/ 428054 w 447675"/>
                <a:gd name="connsiteY4" fmla="*/ 7525 h 47625"/>
                <a:gd name="connsiteX5" fmla="*/ 16002 w 447675"/>
                <a:gd name="connsiteY5" fmla="*/ 75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7675" h="47625">
                  <a:moveTo>
                    <a:pt x="16002" y="7620"/>
                  </a:moveTo>
                  <a:cubicBezTo>
                    <a:pt x="12954" y="7620"/>
                    <a:pt x="10096" y="7334"/>
                    <a:pt x="7144" y="7144"/>
                  </a:cubicBezTo>
                  <a:cubicBezTo>
                    <a:pt x="7430" y="20479"/>
                    <a:pt x="8477" y="34100"/>
                    <a:pt x="10668" y="47911"/>
                  </a:cubicBezTo>
                  <a:lnTo>
                    <a:pt x="442627" y="47911"/>
                  </a:lnTo>
                  <a:cubicBezTo>
                    <a:pt x="442627" y="47911"/>
                    <a:pt x="439769" y="30004"/>
                    <a:pt x="428054" y="7525"/>
                  </a:cubicBezTo>
                  <a:lnTo>
                    <a:pt x="16002" y="752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1" name="Freihandform: Form 924">
              <a:extLst>
                <a:ext uri="{FF2B5EF4-FFF2-40B4-BE49-F238E27FC236}">
                  <a16:creationId xmlns:a16="http://schemas.microsoft.com/office/drawing/2014/main" id="{2A42174C-2339-4EDE-AA6C-7E5E07FA1CC5}"/>
                </a:ext>
              </a:extLst>
            </p:cNvPr>
            <p:cNvSpPr/>
            <p:nvPr/>
          </p:nvSpPr>
          <p:spPr>
            <a:xfrm>
              <a:off x="3122283" y="5663565"/>
              <a:ext cx="619125" cy="219075"/>
            </a:xfrm>
            <a:custGeom>
              <a:avLst/>
              <a:gdLst>
                <a:gd name="connsiteX0" fmla="*/ 489311 w 619125"/>
                <a:gd name="connsiteY0" fmla="*/ 103822 h 219075"/>
                <a:gd name="connsiteX1" fmla="*/ 219753 w 619125"/>
                <a:gd name="connsiteY1" fmla="*/ 7144 h 219075"/>
                <a:gd name="connsiteX2" fmla="*/ 42207 w 619125"/>
                <a:gd name="connsiteY2" fmla="*/ 7144 h 219075"/>
                <a:gd name="connsiteX3" fmla="*/ 10679 w 619125"/>
                <a:gd name="connsiteY3" fmla="*/ 213074 h 219075"/>
                <a:gd name="connsiteX4" fmla="*/ 619422 w 619125"/>
                <a:gd name="connsiteY4" fmla="*/ 213074 h 219075"/>
                <a:gd name="connsiteX5" fmla="*/ 489311 w 619125"/>
                <a:gd name="connsiteY5" fmla="*/ 103822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9125" h="219075">
                  <a:moveTo>
                    <a:pt x="489311" y="103822"/>
                  </a:moveTo>
                  <a:lnTo>
                    <a:pt x="219753" y="7144"/>
                  </a:lnTo>
                  <a:lnTo>
                    <a:pt x="42207" y="7144"/>
                  </a:lnTo>
                  <a:cubicBezTo>
                    <a:pt x="42207" y="7144"/>
                    <a:pt x="-6084" y="103822"/>
                    <a:pt x="10679" y="213074"/>
                  </a:cubicBezTo>
                  <a:lnTo>
                    <a:pt x="619422" y="213074"/>
                  </a:lnTo>
                  <a:cubicBezTo>
                    <a:pt x="619422" y="213169"/>
                    <a:pt x="611040" y="116491"/>
                    <a:pt x="489311" y="103822"/>
                  </a:cubicBezTo>
                  <a:close/>
                </a:path>
              </a:pathLst>
            </a:custGeom>
            <a:solidFill>
              <a:srgbClr val="7D7D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2" name="Freihandform: Form 925">
              <a:extLst>
                <a:ext uri="{FF2B5EF4-FFF2-40B4-BE49-F238E27FC236}">
                  <a16:creationId xmlns:a16="http://schemas.microsoft.com/office/drawing/2014/main" id="{AF9AF5D8-39E8-4067-9E32-1653CF21351A}"/>
                </a:ext>
              </a:extLst>
            </p:cNvPr>
            <p:cNvSpPr/>
            <p:nvPr/>
          </p:nvSpPr>
          <p:spPr>
            <a:xfrm>
              <a:off x="3122485" y="5829681"/>
              <a:ext cx="619125" cy="47625"/>
            </a:xfrm>
            <a:custGeom>
              <a:avLst/>
              <a:gdLst>
                <a:gd name="connsiteX0" fmla="*/ 7144 w 619125"/>
                <a:gd name="connsiteY0" fmla="*/ 7144 h 47625"/>
                <a:gd name="connsiteX1" fmla="*/ 10573 w 619125"/>
                <a:gd name="connsiteY1" fmla="*/ 46958 h 47625"/>
                <a:gd name="connsiteX2" fmla="*/ 619315 w 619125"/>
                <a:gd name="connsiteY2" fmla="*/ 46958 h 47625"/>
                <a:gd name="connsiteX3" fmla="*/ 605981 w 619125"/>
                <a:gd name="connsiteY3" fmla="*/ 7144 h 47625"/>
                <a:gd name="connsiteX4" fmla="*/ 7144 w 619125"/>
                <a:gd name="connsiteY4" fmla="*/ 71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25" h="47625">
                  <a:moveTo>
                    <a:pt x="7144" y="7144"/>
                  </a:moveTo>
                  <a:cubicBezTo>
                    <a:pt x="7429" y="20098"/>
                    <a:pt x="8477" y="33433"/>
                    <a:pt x="10573" y="46958"/>
                  </a:cubicBezTo>
                  <a:lnTo>
                    <a:pt x="619315" y="46958"/>
                  </a:lnTo>
                  <a:cubicBezTo>
                    <a:pt x="619315" y="46958"/>
                    <a:pt x="617696" y="28765"/>
                    <a:pt x="605981" y="7144"/>
                  </a:cubicBezTo>
                  <a:lnTo>
                    <a:pt x="7144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3" name="Freihandform: Form 926">
              <a:extLst>
                <a:ext uri="{FF2B5EF4-FFF2-40B4-BE49-F238E27FC236}">
                  <a16:creationId xmlns:a16="http://schemas.microsoft.com/office/drawing/2014/main" id="{8A0F70C7-8F19-4BCC-B5AC-66A1357BA9B4}"/>
                </a:ext>
              </a:extLst>
            </p:cNvPr>
            <p:cNvSpPr/>
            <p:nvPr/>
          </p:nvSpPr>
          <p:spPr>
            <a:xfrm>
              <a:off x="2511837" y="3316224"/>
              <a:ext cx="914400" cy="2390775"/>
            </a:xfrm>
            <a:custGeom>
              <a:avLst/>
              <a:gdLst>
                <a:gd name="connsiteX0" fmla="*/ 361950 w 914400"/>
                <a:gd name="connsiteY0" fmla="*/ 35338 h 2390775"/>
                <a:gd name="connsiteX1" fmla="*/ 97250 w 914400"/>
                <a:gd name="connsiteY1" fmla="*/ 7906 h 2390775"/>
                <a:gd name="connsiteX2" fmla="*/ 75629 w 914400"/>
                <a:gd name="connsiteY2" fmla="*/ 7144 h 2390775"/>
                <a:gd name="connsiteX3" fmla="*/ 74295 w 914400"/>
                <a:gd name="connsiteY3" fmla="*/ 226123 h 2390775"/>
                <a:gd name="connsiteX4" fmla="*/ 75914 w 914400"/>
                <a:gd name="connsiteY4" fmla="*/ 1190435 h 2390775"/>
                <a:gd name="connsiteX5" fmla="*/ 7144 w 914400"/>
                <a:gd name="connsiteY5" fmla="*/ 2384298 h 2390775"/>
                <a:gd name="connsiteX6" fmla="*/ 200787 w 914400"/>
                <a:gd name="connsiteY6" fmla="*/ 2384965 h 2390775"/>
                <a:gd name="connsiteX7" fmla="*/ 382334 w 914400"/>
                <a:gd name="connsiteY7" fmla="*/ 1347788 h 2390775"/>
                <a:gd name="connsiteX8" fmla="*/ 522065 w 914400"/>
                <a:gd name="connsiteY8" fmla="*/ 490633 h 2390775"/>
                <a:gd name="connsiteX9" fmla="*/ 617792 w 914400"/>
                <a:gd name="connsiteY9" fmla="*/ 1347788 h 2390775"/>
                <a:gd name="connsiteX10" fmla="*/ 644462 w 914400"/>
                <a:gd name="connsiteY10" fmla="*/ 2378202 h 2390775"/>
                <a:gd name="connsiteX11" fmla="*/ 870966 w 914400"/>
                <a:gd name="connsiteY11" fmla="*/ 2369249 h 2390775"/>
                <a:gd name="connsiteX12" fmla="*/ 906685 w 914400"/>
                <a:gd name="connsiteY12" fmla="*/ 1250537 h 2390775"/>
                <a:gd name="connsiteX13" fmla="*/ 912876 w 914400"/>
                <a:gd name="connsiteY13" fmla="*/ 48863 h 2390775"/>
                <a:gd name="connsiteX14" fmla="*/ 883444 w 914400"/>
                <a:gd name="connsiteY14" fmla="*/ 51816 h 2390775"/>
                <a:gd name="connsiteX15" fmla="*/ 361950 w 914400"/>
                <a:gd name="connsiteY15" fmla="*/ 35338 h 239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4400" h="2390775">
                  <a:moveTo>
                    <a:pt x="361950" y="35338"/>
                  </a:moveTo>
                  <a:cubicBezTo>
                    <a:pt x="273844" y="25622"/>
                    <a:pt x="185738" y="13335"/>
                    <a:pt x="97250" y="7906"/>
                  </a:cubicBezTo>
                  <a:cubicBezTo>
                    <a:pt x="90011" y="7429"/>
                    <a:pt x="82868" y="7334"/>
                    <a:pt x="75629" y="7144"/>
                  </a:cubicBezTo>
                  <a:cubicBezTo>
                    <a:pt x="74867" y="60674"/>
                    <a:pt x="74295" y="132302"/>
                    <a:pt x="74295" y="226123"/>
                  </a:cubicBezTo>
                  <a:cubicBezTo>
                    <a:pt x="74295" y="545782"/>
                    <a:pt x="75914" y="1190435"/>
                    <a:pt x="75914" y="1190435"/>
                  </a:cubicBezTo>
                  <a:lnTo>
                    <a:pt x="7144" y="2384298"/>
                  </a:lnTo>
                  <a:lnTo>
                    <a:pt x="200787" y="2384965"/>
                  </a:lnTo>
                  <a:lnTo>
                    <a:pt x="382334" y="1347788"/>
                  </a:lnTo>
                  <a:lnTo>
                    <a:pt x="522065" y="490633"/>
                  </a:lnTo>
                  <a:lnTo>
                    <a:pt x="617792" y="1347788"/>
                  </a:lnTo>
                  <a:lnTo>
                    <a:pt x="644462" y="2378202"/>
                  </a:lnTo>
                  <a:lnTo>
                    <a:pt x="870966" y="2369249"/>
                  </a:lnTo>
                  <a:lnTo>
                    <a:pt x="906685" y="1250537"/>
                  </a:lnTo>
                  <a:lnTo>
                    <a:pt x="912876" y="48863"/>
                  </a:lnTo>
                  <a:cubicBezTo>
                    <a:pt x="903637" y="50673"/>
                    <a:pt x="893921" y="51816"/>
                    <a:pt x="883444" y="51816"/>
                  </a:cubicBezTo>
                  <a:cubicBezTo>
                    <a:pt x="708374" y="52578"/>
                    <a:pt x="536258" y="54578"/>
                    <a:pt x="361950" y="35338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4" name="Freihandform: Form 927">
              <a:extLst>
                <a:ext uri="{FF2B5EF4-FFF2-40B4-BE49-F238E27FC236}">
                  <a16:creationId xmlns:a16="http://schemas.microsoft.com/office/drawing/2014/main" id="{98C4F2D6-7BDC-4E40-A8BC-A90510CE8885}"/>
                </a:ext>
              </a:extLst>
            </p:cNvPr>
            <p:cNvSpPr/>
            <p:nvPr/>
          </p:nvSpPr>
          <p:spPr>
            <a:xfrm>
              <a:off x="2511837" y="3316224"/>
              <a:ext cx="914400" cy="2390775"/>
            </a:xfrm>
            <a:custGeom>
              <a:avLst/>
              <a:gdLst>
                <a:gd name="connsiteX0" fmla="*/ 361950 w 914400"/>
                <a:gd name="connsiteY0" fmla="*/ 35338 h 2390775"/>
                <a:gd name="connsiteX1" fmla="*/ 97250 w 914400"/>
                <a:gd name="connsiteY1" fmla="*/ 7906 h 2390775"/>
                <a:gd name="connsiteX2" fmla="*/ 75629 w 914400"/>
                <a:gd name="connsiteY2" fmla="*/ 7144 h 2390775"/>
                <a:gd name="connsiteX3" fmla="*/ 74295 w 914400"/>
                <a:gd name="connsiteY3" fmla="*/ 226123 h 2390775"/>
                <a:gd name="connsiteX4" fmla="*/ 75914 w 914400"/>
                <a:gd name="connsiteY4" fmla="*/ 1190435 h 2390775"/>
                <a:gd name="connsiteX5" fmla="*/ 7144 w 914400"/>
                <a:gd name="connsiteY5" fmla="*/ 2384298 h 2390775"/>
                <a:gd name="connsiteX6" fmla="*/ 78391 w 914400"/>
                <a:gd name="connsiteY6" fmla="*/ 2384489 h 2390775"/>
                <a:gd name="connsiteX7" fmla="*/ 140780 w 914400"/>
                <a:gd name="connsiteY7" fmla="*/ 1915001 h 2390775"/>
                <a:gd name="connsiteX8" fmla="*/ 185547 w 914400"/>
                <a:gd name="connsiteY8" fmla="*/ 1062228 h 2390775"/>
                <a:gd name="connsiteX9" fmla="*/ 209741 w 914400"/>
                <a:gd name="connsiteY9" fmla="*/ 656463 h 2390775"/>
                <a:gd name="connsiteX10" fmla="*/ 277273 w 914400"/>
                <a:gd name="connsiteY10" fmla="*/ 368237 h 2390775"/>
                <a:gd name="connsiteX11" fmla="*/ 884111 w 914400"/>
                <a:gd name="connsiteY11" fmla="*/ 128111 h 2390775"/>
                <a:gd name="connsiteX12" fmla="*/ 912495 w 914400"/>
                <a:gd name="connsiteY12" fmla="*/ 122396 h 2390775"/>
                <a:gd name="connsiteX13" fmla="*/ 912876 w 914400"/>
                <a:gd name="connsiteY13" fmla="*/ 48768 h 2390775"/>
                <a:gd name="connsiteX14" fmla="*/ 883444 w 914400"/>
                <a:gd name="connsiteY14" fmla="*/ 51721 h 2390775"/>
                <a:gd name="connsiteX15" fmla="*/ 361950 w 914400"/>
                <a:gd name="connsiteY15" fmla="*/ 35338 h 239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4400" h="2390775">
                  <a:moveTo>
                    <a:pt x="361950" y="35338"/>
                  </a:moveTo>
                  <a:cubicBezTo>
                    <a:pt x="273844" y="25622"/>
                    <a:pt x="185738" y="13335"/>
                    <a:pt x="97250" y="7906"/>
                  </a:cubicBezTo>
                  <a:cubicBezTo>
                    <a:pt x="90011" y="7429"/>
                    <a:pt x="82868" y="7334"/>
                    <a:pt x="75629" y="7144"/>
                  </a:cubicBezTo>
                  <a:cubicBezTo>
                    <a:pt x="74867" y="60674"/>
                    <a:pt x="74295" y="132302"/>
                    <a:pt x="74295" y="226123"/>
                  </a:cubicBezTo>
                  <a:cubicBezTo>
                    <a:pt x="74295" y="545782"/>
                    <a:pt x="75914" y="1190435"/>
                    <a:pt x="75914" y="1190435"/>
                  </a:cubicBezTo>
                  <a:lnTo>
                    <a:pt x="7144" y="2384298"/>
                  </a:lnTo>
                  <a:lnTo>
                    <a:pt x="78391" y="2384489"/>
                  </a:lnTo>
                  <a:cubicBezTo>
                    <a:pt x="94679" y="2227421"/>
                    <a:pt x="118015" y="2071021"/>
                    <a:pt x="140780" y="1915001"/>
                  </a:cubicBezTo>
                  <a:cubicBezTo>
                    <a:pt x="182023" y="1632014"/>
                    <a:pt x="178784" y="1347406"/>
                    <a:pt x="185547" y="1062228"/>
                  </a:cubicBezTo>
                  <a:cubicBezTo>
                    <a:pt x="188786" y="926497"/>
                    <a:pt x="197930" y="791718"/>
                    <a:pt x="209741" y="656463"/>
                  </a:cubicBezTo>
                  <a:cubicBezTo>
                    <a:pt x="218218" y="558546"/>
                    <a:pt x="223647" y="453962"/>
                    <a:pt x="277273" y="368237"/>
                  </a:cubicBezTo>
                  <a:cubicBezTo>
                    <a:pt x="396812" y="177355"/>
                    <a:pt x="691325" y="186404"/>
                    <a:pt x="884111" y="128111"/>
                  </a:cubicBezTo>
                  <a:cubicBezTo>
                    <a:pt x="893921" y="125158"/>
                    <a:pt x="903351" y="123349"/>
                    <a:pt x="912495" y="122396"/>
                  </a:cubicBezTo>
                  <a:lnTo>
                    <a:pt x="912876" y="48768"/>
                  </a:lnTo>
                  <a:cubicBezTo>
                    <a:pt x="903637" y="50578"/>
                    <a:pt x="893921" y="51721"/>
                    <a:pt x="883444" y="51721"/>
                  </a:cubicBezTo>
                  <a:cubicBezTo>
                    <a:pt x="708374" y="52578"/>
                    <a:pt x="536258" y="54578"/>
                    <a:pt x="361950" y="35338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5" name="Freihandform: Form 928">
              <a:extLst>
                <a:ext uri="{FF2B5EF4-FFF2-40B4-BE49-F238E27FC236}">
                  <a16:creationId xmlns:a16="http://schemas.microsoft.com/office/drawing/2014/main" id="{5A3A6B26-F994-48EE-A7A3-649C38D9FD0F}"/>
                </a:ext>
              </a:extLst>
            </p:cNvPr>
            <p:cNvSpPr/>
            <p:nvPr/>
          </p:nvSpPr>
          <p:spPr>
            <a:xfrm>
              <a:off x="3028664" y="3813238"/>
              <a:ext cx="314325" cy="1885950"/>
            </a:xfrm>
            <a:custGeom>
              <a:avLst/>
              <a:gdLst>
                <a:gd name="connsiteX0" fmla="*/ 266033 w 314325"/>
                <a:gd name="connsiteY0" fmla="*/ 1110329 h 1885950"/>
                <a:gd name="connsiteX1" fmla="*/ 208693 w 314325"/>
                <a:gd name="connsiteY1" fmla="*/ 541306 h 1885950"/>
                <a:gd name="connsiteX2" fmla="*/ 22384 w 314325"/>
                <a:gd name="connsiteY2" fmla="*/ 26861 h 1885950"/>
                <a:gd name="connsiteX3" fmla="*/ 19050 w 314325"/>
                <a:gd name="connsiteY3" fmla="*/ 19336 h 1885950"/>
                <a:gd name="connsiteX4" fmla="*/ 11811 w 314325"/>
                <a:gd name="connsiteY4" fmla="*/ 7144 h 1885950"/>
                <a:gd name="connsiteX5" fmla="*/ 7144 w 314325"/>
                <a:gd name="connsiteY5" fmla="*/ 10859 h 1885950"/>
                <a:gd name="connsiteX6" fmla="*/ 100965 w 314325"/>
                <a:gd name="connsiteY6" fmla="*/ 850773 h 1885950"/>
                <a:gd name="connsiteX7" fmla="*/ 127635 w 314325"/>
                <a:gd name="connsiteY7" fmla="*/ 1881188 h 1885950"/>
                <a:gd name="connsiteX8" fmla="*/ 314896 w 314325"/>
                <a:gd name="connsiteY8" fmla="*/ 1873758 h 1885950"/>
                <a:gd name="connsiteX9" fmla="*/ 288322 w 314325"/>
                <a:gd name="connsiteY9" fmla="*/ 1704785 h 1885950"/>
                <a:gd name="connsiteX10" fmla="*/ 266033 w 314325"/>
                <a:gd name="connsiteY10" fmla="*/ 1110329 h 188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4325" h="1885950">
                  <a:moveTo>
                    <a:pt x="266033" y="1110329"/>
                  </a:moveTo>
                  <a:cubicBezTo>
                    <a:pt x="264700" y="915924"/>
                    <a:pt x="254889" y="730853"/>
                    <a:pt x="208693" y="541306"/>
                  </a:cubicBezTo>
                  <a:cubicBezTo>
                    <a:pt x="165259" y="363474"/>
                    <a:pt x="104680" y="190500"/>
                    <a:pt x="22384" y="26861"/>
                  </a:cubicBezTo>
                  <a:cubicBezTo>
                    <a:pt x="21146" y="24384"/>
                    <a:pt x="20193" y="21812"/>
                    <a:pt x="19050" y="19336"/>
                  </a:cubicBezTo>
                  <a:cubicBezTo>
                    <a:pt x="16478" y="15240"/>
                    <a:pt x="14002" y="11239"/>
                    <a:pt x="11811" y="7144"/>
                  </a:cubicBezTo>
                  <a:cubicBezTo>
                    <a:pt x="10287" y="8382"/>
                    <a:pt x="8573" y="9525"/>
                    <a:pt x="7144" y="10859"/>
                  </a:cubicBezTo>
                  <a:lnTo>
                    <a:pt x="100965" y="850773"/>
                  </a:lnTo>
                  <a:lnTo>
                    <a:pt x="127635" y="1881188"/>
                  </a:lnTo>
                  <a:lnTo>
                    <a:pt x="314896" y="1873758"/>
                  </a:lnTo>
                  <a:cubicBezTo>
                    <a:pt x="304229" y="1816608"/>
                    <a:pt x="293942" y="1760030"/>
                    <a:pt x="288322" y="1704785"/>
                  </a:cubicBezTo>
                  <a:cubicBezTo>
                    <a:pt x="268034" y="1508284"/>
                    <a:pt x="267367" y="1307592"/>
                    <a:pt x="266033" y="1110329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6" name="Freihandform: Form 929">
              <a:extLst>
                <a:ext uri="{FF2B5EF4-FFF2-40B4-BE49-F238E27FC236}">
                  <a16:creationId xmlns:a16="http://schemas.microsoft.com/office/drawing/2014/main" id="{8F60F008-FCF7-4D3D-A484-12E9011A06A1}"/>
                </a:ext>
              </a:extLst>
            </p:cNvPr>
            <p:cNvSpPr/>
            <p:nvPr/>
          </p:nvSpPr>
          <p:spPr>
            <a:xfrm>
              <a:off x="2404650" y="1786021"/>
              <a:ext cx="1076325" cy="1695450"/>
            </a:xfrm>
            <a:custGeom>
              <a:avLst/>
              <a:gdLst>
                <a:gd name="connsiteX0" fmla="*/ 1060068 w 1076325"/>
                <a:gd name="connsiteY0" fmla="*/ 297382 h 1695450"/>
                <a:gd name="connsiteX1" fmla="*/ 917955 w 1076325"/>
                <a:gd name="connsiteY1" fmla="*/ 104215 h 1695450"/>
                <a:gd name="connsiteX2" fmla="*/ 49942 w 1076325"/>
                <a:gd name="connsiteY2" fmla="*/ 168985 h 1695450"/>
                <a:gd name="connsiteX3" fmla="*/ 7555 w 1076325"/>
                <a:gd name="connsiteY3" fmla="*/ 304240 h 1695450"/>
                <a:gd name="connsiteX4" fmla="*/ 161194 w 1076325"/>
                <a:gd name="connsiteY4" fmla="*/ 1002041 h 1695450"/>
                <a:gd name="connsiteX5" fmla="*/ 181482 w 1076325"/>
                <a:gd name="connsiteY5" fmla="*/ 1620595 h 1695450"/>
                <a:gd name="connsiteX6" fmla="*/ 1020539 w 1076325"/>
                <a:gd name="connsiteY6" fmla="*/ 1620595 h 1695450"/>
                <a:gd name="connsiteX7" fmla="*/ 983201 w 1076325"/>
                <a:gd name="connsiteY7" fmla="*/ 886122 h 1695450"/>
                <a:gd name="connsiteX8" fmla="*/ 1060068 w 1076325"/>
                <a:gd name="connsiteY8" fmla="*/ 297382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6325" h="1695450">
                  <a:moveTo>
                    <a:pt x="1060068" y="297382"/>
                  </a:moveTo>
                  <a:cubicBezTo>
                    <a:pt x="993393" y="127075"/>
                    <a:pt x="971962" y="130313"/>
                    <a:pt x="917955" y="104215"/>
                  </a:cubicBezTo>
                  <a:cubicBezTo>
                    <a:pt x="450468" y="-121147"/>
                    <a:pt x="180053" y="108311"/>
                    <a:pt x="49942" y="168985"/>
                  </a:cubicBezTo>
                  <a:cubicBezTo>
                    <a:pt x="23557" y="181272"/>
                    <a:pt x="4031" y="275284"/>
                    <a:pt x="7555" y="304240"/>
                  </a:cubicBezTo>
                  <a:cubicBezTo>
                    <a:pt x="49846" y="655141"/>
                    <a:pt x="142144" y="842879"/>
                    <a:pt x="161194" y="1002041"/>
                  </a:cubicBezTo>
                  <a:cubicBezTo>
                    <a:pt x="185768" y="1207400"/>
                    <a:pt x="181482" y="1620595"/>
                    <a:pt x="181482" y="1620595"/>
                  </a:cubicBezTo>
                  <a:cubicBezTo>
                    <a:pt x="467041" y="1781663"/>
                    <a:pt x="1020539" y="1620595"/>
                    <a:pt x="1020539" y="1620595"/>
                  </a:cubicBezTo>
                  <a:cubicBezTo>
                    <a:pt x="1020539" y="1620595"/>
                    <a:pt x="1007014" y="1333321"/>
                    <a:pt x="983201" y="886122"/>
                  </a:cubicBezTo>
                  <a:cubicBezTo>
                    <a:pt x="975295" y="737913"/>
                    <a:pt x="1116742" y="442257"/>
                    <a:pt x="1060068" y="2973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7" name="Freihandform: Form 930">
              <a:extLst>
                <a:ext uri="{FF2B5EF4-FFF2-40B4-BE49-F238E27FC236}">
                  <a16:creationId xmlns:a16="http://schemas.microsoft.com/office/drawing/2014/main" id="{DB423F79-9CD4-456B-8C70-05F018C8E488}"/>
                </a:ext>
              </a:extLst>
            </p:cNvPr>
            <p:cNvSpPr/>
            <p:nvPr/>
          </p:nvSpPr>
          <p:spPr>
            <a:xfrm>
              <a:off x="2552223" y="2256282"/>
              <a:ext cx="866775" cy="1162050"/>
            </a:xfrm>
            <a:custGeom>
              <a:avLst/>
              <a:gdLst>
                <a:gd name="connsiteX0" fmla="*/ 722567 w 866775"/>
                <a:gd name="connsiteY0" fmla="*/ 14383 h 1162050"/>
                <a:gd name="connsiteX1" fmla="*/ 774859 w 866775"/>
                <a:gd name="connsiteY1" fmla="*/ 185071 h 1162050"/>
                <a:gd name="connsiteX2" fmla="*/ 593979 w 866775"/>
                <a:gd name="connsiteY2" fmla="*/ 152876 h 1162050"/>
                <a:gd name="connsiteX3" fmla="*/ 228028 w 866775"/>
                <a:gd name="connsiteY3" fmla="*/ 179260 h 1162050"/>
                <a:gd name="connsiteX4" fmla="*/ 162782 w 866775"/>
                <a:gd name="connsiteY4" fmla="*/ 7144 h 1162050"/>
                <a:gd name="connsiteX5" fmla="*/ 157924 w 866775"/>
                <a:gd name="connsiteY5" fmla="*/ 32290 h 1162050"/>
                <a:gd name="connsiteX6" fmla="*/ 7144 w 866775"/>
                <a:gd name="connsiteY6" fmla="*/ 488537 h 1162050"/>
                <a:gd name="connsiteX7" fmla="*/ 13526 w 866775"/>
                <a:gd name="connsiteY7" fmla="*/ 531781 h 1162050"/>
                <a:gd name="connsiteX8" fmla="*/ 20383 w 866775"/>
                <a:gd name="connsiteY8" fmla="*/ 603599 h 1162050"/>
                <a:gd name="connsiteX9" fmla="*/ 33814 w 866775"/>
                <a:gd name="connsiteY9" fmla="*/ 1150334 h 1162050"/>
                <a:gd name="connsiteX10" fmla="*/ 56293 w 866775"/>
                <a:gd name="connsiteY10" fmla="*/ 1161955 h 1162050"/>
                <a:gd name="connsiteX11" fmla="*/ 124111 w 866775"/>
                <a:gd name="connsiteY11" fmla="*/ 588455 h 1162050"/>
                <a:gd name="connsiteX12" fmla="*/ 390620 w 866775"/>
                <a:gd name="connsiteY12" fmla="*/ 477679 h 1162050"/>
                <a:gd name="connsiteX13" fmla="*/ 845153 w 866775"/>
                <a:gd name="connsiteY13" fmla="*/ 497776 h 1162050"/>
                <a:gd name="connsiteX14" fmla="*/ 835533 w 866775"/>
                <a:gd name="connsiteY14" fmla="*/ 415957 h 1162050"/>
                <a:gd name="connsiteX15" fmla="*/ 861155 w 866775"/>
                <a:gd name="connsiteY15" fmla="*/ 222790 h 1162050"/>
                <a:gd name="connsiteX16" fmla="*/ 722567 w 866775"/>
                <a:gd name="connsiteY16" fmla="*/ 14383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6775" h="1162050">
                  <a:moveTo>
                    <a:pt x="722567" y="14383"/>
                  </a:moveTo>
                  <a:cubicBezTo>
                    <a:pt x="711994" y="10858"/>
                    <a:pt x="783527" y="190214"/>
                    <a:pt x="774859" y="185071"/>
                  </a:cubicBezTo>
                  <a:cubicBezTo>
                    <a:pt x="694944" y="153638"/>
                    <a:pt x="685038" y="150400"/>
                    <a:pt x="593979" y="152876"/>
                  </a:cubicBezTo>
                  <a:cubicBezTo>
                    <a:pt x="466154" y="156305"/>
                    <a:pt x="336804" y="167450"/>
                    <a:pt x="228028" y="179260"/>
                  </a:cubicBezTo>
                  <a:cubicBezTo>
                    <a:pt x="210598" y="181165"/>
                    <a:pt x="183166" y="55245"/>
                    <a:pt x="162782" y="7144"/>
                  </a:cubicBezTo>
                  <a:cubicBezTo>
                    <a:pt x="161925" y="15240"/>
                    <a:pt x="160401" y="23622"/>
                    <a:pt x="157924" y="32290"/>
                  </a:cubicBezTo>
                  <a:cubicBezTo>
                    <a:pt x="148209" y="67246"/>
                    <a:pt x="52578" y="466344"/>
                    <a:pt x="7144" y="488537"/>
                  </a:cubicBezTo>
                  <a:cubicBezTo>
                    <a:pt x="9620" y="503206"/>
                    <a:pt x="11811" y="517684"/>
                    <a:pt x="13526" y="531781"/>
                  </a:cubicBezTo>
                  <a:cubicBezTo>
                    <a:pt x="15049" y="544830"/>
                    <a:pt x="18955" y="588169"/>
                    <a:pt x="20383" y="603599"/>
                  </a:cubicBezTo>
                  <a:cubicBezTo>
                    <a:pt x="37243" y="820293"/>
                    <a:pt x="33814" y="1150334"/>
                    <a:pt x="33814" y="1150334"/>
                  </a:cubicBezTo>
                  <a:cubicBezTo>
                    <a:pt x="41148" y="1154430"/>
                    <a:pt x="48673" y="1158240"/>
                    <a:pt x="56293" y="1161955"/>
                  </a:cubicBezTo>
                  <a:cubicBezTo>
                    <a:pt x="51244" y="1084612"/>
                    <a:pt x="30480" y="808006"/>
                    <a:pt x="124111" y="588455"/>
                  </a:cubicBezTo>
                  <a:cubicBezTo>
                    <a:pt x="248602" y="523113"/>
                    <a:pt x="330327" y="488251"/>
                    <a:pt x="390620" y="477679"/>
                  </a:cubicBezTo>
                  <a:cubicBezTo>
                    <a:pt x="546830" y="450247"/>
                    <a:pt x="805910" y="504254"/>
                    <a:pt x="845153" y="497776"/>
                  </a:cubicBezTo>
                  <a:cubicBezTo>
                    <a:pt x="842772" y="476536"/>
                    <a:pt x="838295" y="437483"/>
                    <a:pt x="835533" y="415957"/>
                  </a:cubicBezTo>
                  <a:cubicBezTo>
                    <a:pt x="829056" y="365188"/>
                    <a:pt x="842772" y="296704"/>
                    <a:pt x="861155" y="222790"/>
                  </a:cubicBezTo>
                  <a:cubicBezTo>
                    <a:pt x="853059" y="220218"/>
                    <a:pt x="725424" y="15240"/>
                    <a:pt x="722567" y="14383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8" name="Freihandform: Form 931">
              <a:extLst>
                <a:ext uri="{FF2B5EF4-FFF2-40B4-BE49-F238E27FC236}">
                  <a16:creationId xmlns:a16="http://schemas.microsoft.com/office/drawing/2014/main" id="{1BBAC783-6EB0-4037-BDB0-2594C2B1BA12}"/>
                </a:ext>
              </a:extLst>
            </p:cNvPr>
            <p:cNvSpPr/>
            <p:nvPr/>
          </p:nvSpPr>
          <p:spPr>
            <a:xfrm>
              <a:off x="2578893" y="3334988"/>
              <a:ext cx="847725" cy="142875"/>
            </a:xfrm>
            <a:custGeom>
              <a:avLst/>
              <a:gdLst>
                <a:gd name="connsiteX0" fmla="*/ 381762 w 847725"/>
                <a:gd name="connsiteY0" fmla="*/ 84963 h 142875"/>
                <a:gd name="connsiteX1" fmla="*/ 7430 w 847725"/>
                <a:gd name="connsiteY1" fmla="*/ 21241 h 142875"/>
                <a:gd name="connsiteX2" fmla="*/ 7144 w 847725"/>
                <a:gd name="connsiteY2" fmla="*/ 71723 h 142875"/>
                <a:gd name="connsiteX3" fmla="*/ 846201 w 847725"/>
                <a:gd name="connsiteY3" fmla="*/ 71723 h 142875"/>
                <a:gd name="connsiteX4" fmla="*/ 847344 w 847725"/>
                <a:gd name="connsiteY4" fmla="*/ 7144 h 142875"/>
                <a:gd name="connsiteX5" fmla="*/ 381762 w 847725"/>
                <a:gd name="connsiteY5" fmla="*/ 84963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7725" h="142875">
                  <a:moveTo>
                    <a:pt x="381762" y="84963"/>
                  </a:moveTo>
                  <a:cubicBezTo>
                    <a:pt x="256889" y="87344"/>
                    <a:pt x="118015" y="75247"/>
                    <a:pt x="7430" y="21241"/>
                  </a:cubicBezTo>
                  <a:cubicBezTo>
                    <a:pt x="7334" y="52864"/>
                    <a:pt x="7144" y="71723"/>
                    <a:pt x="7144" y="71723"/>
                  </a:cubicBezTo>
                  <a:cubicBezTo>
                    <a:pt x="292703" y="232791"/>
                    <a:pt x="846201" y="71723"/>
                    <a:pt x="846201" y="71723"/>
                  </a:cubicBezTo>
                  <a:cubicBezTo>
                    <a:pt x="846201" y="71723"/>
                    <a:pt x="846963" y="48196"/>
                    <a:pt x="847344" y="7144"/>
                  </a:cubicBezTo>
                  <a:cubicBezTo>
                    <a:pt x="648367" y="58674"/>
                    <a:pt x="401765" y="88582"/>
                    <a:pt x="381762" y="8496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9" name="Freihandform: Form 932">
              <a:extLst>
                <a:ext uri="{FF2B5EF4-FFF2-40B4-BE49-F238E27FC236}">
                  <a16:creationId xmlns:a16="http://schemas.microsoft.com/office/drawing/2014/main" id="{0F76689B-F9A6-49EC-9D33-90F721B91C85}"/>
                </a:ext>
              </a:extLst>
            </p:cNvPr>
            <p:cNvSpPr/>
            <p:nvPr/>
          </p:nvSpPr>
          <p:spPr>
            <a:xfrm>
              <a:off x="2751867" y="1779117"/>
              <a:ext cx="333375" cy="190500"/>
            </a:xfrm>
            <a:custGeom>
              <a:avLst/>
              <a:gdLst>
                <a:gd name="connsiteX0" fmla="*/ 7144 w 333375"/>
                <a:gd name="connsiteY0" fmla="*/ 35777 h 190500"/>
                <a:gd name="connsiteX1" fmla="*/ 189547 w 333375"/>
                <a:gd name="connsiteY1" fmla="*/ 191892 h 190500"/>
                <a:gd name="connsiteX2" fmla="*/ 327660 w 333375"/>
                <a:gd name="connsiteY2" fmla="*/ 25490 h 190500"/>
                <a:gd name="connsiteX3" fmla="*/ 7144 w 333375"/>
                <a:gd name="connsiteY3" fmla="*/ 35777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190500">
                  <a:moveTo>
                    <a:pt x="7144" y="35777"/>
                  </a:moveTo>
                  <a:cubicBezTo>
                    <a:pt x="8287" y="39587"/>
                    <a:pt x="4667" y="198654"/>
                    <a:pt x="189547" y="191892"/>
                  </a:cubicBezTo>
                  <a:cubicBezTo>
                    <a:pt x="327660" y="186843"/>
                    <a:pt x="327660" y="33300"/>
                    <a:pt x="327660" y="25490"/>
                  </a:cubicBezTo>
                  <a:cubicBezTo>
                    <a:pt x="186404" y="-7943"/>
                    <a:pt x="98298" y="9678"/>
                    <a:pt x="7144" y="35777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0" name="Freihandform: Form 933">
              <a:extLst>
                <a:ext uri="{FF2B5EF4-FFF2-40B4-BE49-F238E27FC236}">
                  <a16:creationId xmlns:a16="http://schemas.microsoft.com/office/drawing/2014/main" id="{30048923-5451-4F3D-84A7-D67DE6140B51}"/>
                </a:ext>
              </a:extLst>
            </p:cNvPr>
            <p:cNvSpPr/>
            <p:nvPr/>
          </p:nvSpPr>
          <p:spPr>
            <a:xfrm>
              <a:off x="2398657" y="1933469"/>
              <a:ext cx="923925" cy="866775"/>
            </a:xfrm>
            <a:custGeom>
              <a:avLst/>
              <a:gdLst>
                <a:gd name="connsiteX0" fmla="*/ 343590 w 923925"/>
                <a:gd name="connsiteY0" fmla="*/ 534554 h 866775"/>
                <a:gd name="connsiteX1" fmla="*/ 243578 w 923925"/>
                <a:gd name="connsiteY1" fmla="*/ 64305 h 866775"/>
                <a:gd name="connsiteX2" fmla="*/ 40505 w 923925"/>
                <a:gd name="connsiteY2" fmla="*/ 33634 h 866775"/>
                <a:gd name="connsiteX3" fmla="*/ 8596 w 923925"/>
                <a:gd name="connsiteY3" fmla="*/ 170604 h 866775"/>
                <a:gd name="connsiteX4" fmla="*/ 224433 w 923925"/>
                <a:gd name="connsiteY4" fmla="*/ 866500 h 866775"/>
                <a:gd name="connsiteX5" fmla="*/ 923949 w 923925"/>
                <a:gd name="connsiteY5" fmla="*/ 602658 h 866775"/>
                <a:gd name="connsiteX6" fmla="*/ 873180 w 923925"/>
                <a:gd name="connsiteY6" fmla="*/ 475689 h 866775"/>
                <a:gd name="connsiteX7" fmla="*/ 343590 w 923925"/>
                <a:gd name="connsiteY7" fmla="*/ 534554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3925" h="866775">
                  <a:moveTo>
                    <a:pt x="343590" y="534554"/>
                  </a:moveTo>
                  <a:cubicBezTo>
                    <a:pt x="343590" y="534554"/>
                    <a:pt x="281202" y="103453"/>
                    <a:pt x="243578" y="64305"/>
                  </a:cubicBezTo>
                  <a:cubicBezTo>
                    <a:pt x="175093" y="-6847"/>
                    <a:pt x="77843" y="-4847"/>
                    <a:pt x="40505" y="33634"/>
                  </a:cubicBezTo>
                  <a:cubicBezTo>
                    <a:pt x="6596" y="68591"/>
                    <a:pt x="10406" y="143458"/>
                    <a:pt x="8596" y="170604"/>
                  </a:cubicBezTo>
                  <a:cubicBezTo>
                    <a:pt x="-8454" y="422350"/>
                    <a:pt x="128325" y="869358"/>
                    <a:pt x="224433" y="866500"/>
                  </a:cubicBezTo>
                  <a:cubicBezTo>
                    <a:pt x="252627" y="865643"/>
                    <a:pt x="923949" y="602658"/>
                    <a:pt x="923949" y="602658"/>
                  </a:cubicBezTo>
                  <a:lnTo>
                    <a:pt x="873180" y="475689"/>
                  </a:lnTo>
                  <a:lnTo>
                    <a:pt x="343590" y="534554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1" name="Freihandform: Form 934">
              <a:extLst>
                <a:ext uri="{FF2B5EF4-FFF2-40B4-BE49-F238E27FC236}">
                  <a16:creationId xmlns:a16="http://schemas.microsoft.com/office/drawing/2014/main" id="{70F6AE5C-8FB7-4B9B-BE9A-F50AC637E2A0}"/>
                </a:ext>
              </a:extLst>
            </p:cNvPr>
            <p:cNvSpPr/>
            <p:nvPr/>
          </p:nvSpPr>
          <p:spPr>
            <a:xfrm>
              <a:off x="3200685" y="2402014"/>
              <a:ext cx="123825" cy="152400"/>
            </a:xfrm>
            <a:custGeom>
              <a:avLst/>
              <a:gdLst>
                <a:gd name="connsiteX0" fmla="*/ 7144 w 123825"/>
                <a:gd name="connsiteY0" fmla="*/ 14288 h 152400"/>
                <a:gd name="connsiteX1" fmla="*/ 74200 w 123825"/>
                <a:gd name="connsiteY1" fmla="*/ 152781 h 152400"/>
                <a:gd name="connsiteX2" fmla="*/ 121920 w 123825"/>
                <a:gd name="connsiteY2" fmla="*/ 134112 h 152400"/>
                <a:gd name="connsiteX3" fmla="*/ 71152 w 123825"/>
                <a:gd name="connsiteY3" fmla="*/ 7144 h 152400"/>
                <a:gd name="connsiteX4" fmla="*/ 7144 w 123825"/>
                <a:gd name="connsiteY4" fmla="*/ 14288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" h="152400">
                  <a:moveTo>
                    <a:pt x="7144" y="14288"/>
                  </a:moveTo>
                  <a:cubicBezTo>
                    <a:pt x="36004" y="57531"/>
                    <a:pt x="58198" y="103537"/>
                    <a:pt x="74200" y="152781"/>
                  </a:cubicBezTo>
                  <a:cubicBezTo>
                    <a:pt x="104108" y="141065"/>
                    <a:pt x="121920" y="134112"/>
                    <a:pt x="121920" y="134112"/>
                  </a:cubicBezTo>
                  <a:lnTo>
                    <a:pt x="71152" y="7144"/>
                  </a:lnTo>
                  <a:lnTo>
                    <a:pt x="7144" y="14288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2" name="Freihandform: Form 935">
              <a:extLst>
                <a:ext uri="{FF2B5EF4-FFF2-40B4-BE49-F238E27FC236}">
                  <a16:creationId xmlns:a16="http://schemas.microsoft.com/office/drawing/2014/main" id="{301F232F-864E-4EA8-96F1-A86D4B874117}"/>
                </a:ext>
              </a:extLst>
            </p:cNvPr>
            <p:cNvSpPr/>
            <p:nvPr/>
          </p:nvSpPr>
          <p:spPr>
            <a:xfrm>
              <a:off x="2963703" y="2594991"/>
              <a:ext cx="266700" cy="123825"/>
            </a:xfrm>
            <a:custGeom>
              <a:avLst/>
              <a:gdLst>
                <a:gd name="connsiteX0" fmla="*/ 7144 w 266700"/>
                <a:gd name="connsiteY0" fmla="*/ 77152 h 123825"/>
                <a:gd name="connsiteX1" fmla="*/ 263557 w 266700"/>
                <a:gd name="connsiteY1" fmla="*/ 124968 h 123825"/>
                <a:gd name="connsiteX2" fmla="*/ 206788 w 266700"/>
                <a:gd name="connsiteY2" fmla="*/ 714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700" h="123825">
                  <a:moveTo>
                    <a:pt x="7144" y="77152"/>
                  </a:moveTo>
                  <a:lnTo>
                    <a:pt x="263557" y="124968"/>
                  </a:lnTo>
                  <a:lnTo>
                    <a:pt x="206788" y="7144"/>
                  </a:lnTo>
                  <a:close/>
                </a:path>
              </a:pathLst>
            </a:custGeom>
            <a:solidFill>
              <a:srgbClr val="FD93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3" name="Freihandform: Form 936">
              <a:extLst>
                <a:ext uri="{FF2B5EF4-FFF2-40B4-BE49-F238E27FC236}">
                  <a16:creationId xmlns:a16="http://schemas.microsoft.com/office/drawing/2014/main" id="{6FAED301-745D-4A02-ACB1-A155117D962F}"/>
                </a:ext>
              </a:extLst>
            </p:cNvPr>
            <p:cNvSpPr/>
            <p:nvPr/>
          </p:nvSpPr>
          <p:spPr>
            <a:xfrm>
              <a:off x="2657951" y="1248346"/>
              <a:ext cx="495300" cy="495300"/>
            </a:xfrm>
            <a:custGeom>
              <a:avLst/>
              <a:gdLst>
                <a:gd name="connsiteX0" fmla="*/ 467487 w 495300"/>
                <a:gd name="connsiteY0" fmla="*/ 7144 h 495300"/>
                <a:gd name="connsiteX1" fmla="*/ 7144 w 495300"/>
                <a:gd name="connsiteY1" fmla="*/ 42863 h 495300"/>
                <a:gd name="connsiteX2" fmla="*/ 8382 w 495300"/>
                <a:gd name="connsiteY2" fmla="*/ 200120 h 495300"/>
                <a:gd name="connsiteX3" fmla="*/ 333947 w 495300"/>
                <a:gd name="connsiteY3" fmla="*/ 488442 h 495300"/>
                <a:gd name="connsiteX4" fmla="*/ 487585 w 495300"/>
                <a:gd name="connsiteY4" fmla="*/ 266605 h 495300"/>
                <a:gd name="connsiteX5" fmla="*/ 467487 w 495300"/>
                <a:gd name="connsiteY5" fmla="*/ 7144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300" h="495300">
                  <a:moveTo>
                    <a:pt x="467487" y="7144"/>
                  </a:moveTo>
                  <a:lnTo>
                    <a:pt x="7144" y="42863"/>
                  </a:lnTo>
                  <a:lnTo>
                    <a:pt x="8382" y="200120"/>
                  </a:lnTo>
                  <a:cubicBezTo>
                    <a:pt x="52102" y="433197"/>
                    <a:pt x="215455" y="497586"/>
                    <a:pt x="333947" y="488442"/>
                  </a:cubicBezTo>
                  <a:cubicBezTo>
                    <a:pt x="452438" y="479298"/>
                    <a:pt x="494062" y="365570"/>
                    <a:pt x="487585" y="266605"/>
                  </a:cubicBezTo>
                  <a:lnTo>
                    <a:pt x="467487" y="7144"/>
                  </a:lnTo>
                  <a:close/>
                </a:path>
              </a:pathLst>
            </a:custGeom>
            <a:solidFill>
              <a:srgbClr val="FEB7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4" name="Freihandform: Form 937">
              <a:extLst>
                <a:ext uri="{FF2B5EF4-FFF2-40B4-BE49-F238E27FC236}">
                  <a16:creationId xmlns:a16="http://schemas.microsoft.com/office/drawing/2014/main" id="{D0605D0E-A5BA-40F4-A90E-9AADCE8D4B82}"/>
                </a:ext>
              </a:extLst>
            </p:cNvPr>
            <p:cNvSpPr/>
            <p:nvPr/>
          </p:nvSpPr>
          <p:spPr>
            <a:xfrm>
              <a:off x="2773203" y="1555623"/>
              <a:ext cx="285750" cy="381000"/>
            </a:xfrm>
            <a:custGeom>
              <a:avLst/>
              <a:gdLst>
                <a:gd name="connsiteX0" fmla="*/ 262795 w 285750"/>
                <a:gd name="connsiteY0" fmla="*/ 7144 h 381000"/>
                <a:gd name="connsiteX1" fmla="*/ 7144 w 285750"/>
                <a:gd name="connsiteY1" fmla="*/ 26956 h 381000"/>
                <a:gd name="connsiteX2" fmla="*/ 26194 w 285750"/>
                <a:gd name="connsiteY2" fmla="*/ 260794 h 381000"/>
                <a:gd name="connsiteX3" fmla="*/ 163925 w 285750"/>
                <a:gd name="connsiteY3" fmla="*/ 378809 h 381000"/>
                <a:gd name="connsiteX4" fmla="*/ 281845 w 285750"/>
                <a:gd name="connsiteY4" fmla="*/ 240983 h 381000"/>
                <a:gd name="connsiteX5" fmla="*/ 262795 w 285750"/>
                <a:gd name="connsiteY5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0" h="381000">
                  <a:moveTo>
                    <a:pt x="262795" y="7144"/>
                  </a:moveTo>
                  <a:lnTo>
                    <a:pt x="7144" y="26956"/>
                  </a:lnTo>
                  <a:lnTo>
                    <a:pt x="26194" y="260794"/>
                  </a:lnTo>
                  <a:cubicBezTo>
                    <a:pt x="31623" y="331470"/>
                    <a:pt x="93345" y="384334"/>
                    <a:pt x="163925" y="378809"/>
                  </a:cubicBezTo>
                  <a:cubicBezTo>
                    <a:pt x="234505" y="373380"/>
                    <a:pt x="287369" y="311658"/>
                    <a:pt x="281845" y="240983"/>
                  </a:cubicBezTo>
                  <a:lnTo>
                    <a:pt x="262795" y="7144"/>
                  </a:lnTo>
                  <a:close/>
                </a:path>
              </a:pathLst>
            </a:custGeom>
            <a:solidFill>
              <a:srgbClr val="FEB7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5" name="Freihandform: Form 938">
              <a:extLst>
                <a:ext uri="{FF2B5EF4-FFF2-40B4-BE49-F238E27FC236}">
                  <a16:creationId xmlns:a16="http://schemas.microsoft.com/office/drawing/2014/main" id="{B1F48129-5B33-4ED6-B033-E1D746DFA067}"/>
                </a:ext>
              </a:extLst>
            </p:cNvPr>
            <p:cNvSpPr/>
            <p:nvPr/>
          </p:nvSpPr>
          <p:spPr>
            <a:xfrm>
              <a:off x="2638703" y="1076611"/>
              <a:ext cx="533400" cy="609600"/>
            </a:xfrm>
            <a:custGeom>
              <a:avLst/>
              <a:gdLst>
                <a:gd name="connsiteX0" fmla="*/ 198318 w 533400"/>
                <a:gd name="connsiteY0" fmla="*/ 32671 h 609600"/>
                <a:gd name="connsiteX1" fmla="*/ 7913 w 533400"/>
                <a:gd name="connsiteY1" fmla="*/ 212884 h 609600"/>
                <a:gd name="connsiteX2" fmla="*/ 20867 w 533400"/>
                <a:gd name="connsiteY2" fmla="*/ 380810 h 609600"/>
                <a:gd name="connsiteX3" fmla="*/ 151455 w 533400"/>
                <a:gd name="connsiteY3" fmla="*/ 610553 h 609600"/>
                <a:gd name="connsiteX4" fmla="*/ 119737 w 533400"/>
                <a:gd name="connsiteY4" fmla="*/ 470821 h 609600"/>
                <a:gd name="connsiteX5" fmla="*/ 35536 w 533400"/>
                <a:gd name="connsiteY5" fmla="*/ 373666 h 609600"/>
                <a:gd name="connsiteX6" fmla="*/ 52014 w 533400"/>
                <a:gd name="connsiteY6" fmla="*/ 320993 h 609600"/>
                <a:gd name="connsiteX7" fmla="*/ 79160 w 533400"/>
                <a:gd name="connsiteY7" fmla="*/ 353663 h 609600"/>
                <a:gd name="connsiteX8" fmla="*/ 102973 w 533400"/>
                <a:gd name="connsiteY8" fmla="*/ 347853 h 609600"/>
                <a:gd name="connsiteX9" fmla="*/ 109450 w 533400"/>
                <a:gd name="connsiteY9" fmla="*/ 284702 h 609600"/>
                <a:gd name="connsiteX10" fmla="*/ 172124 w 533400"/>
                <a:gd name="connsiteY10" fmla="*/ 211455 h 609600"/>
                <a:gd name="connsiteX11" fmla="*/ 486926 w 533400"/>
                <a:gd name="connsiteY11" fmla="*/ 178594 h 609600"/>
                <a:gd name="connsiteX12" fmla="*/ 527216 w 533400"/>
                <a:gd name="connsiteY12" fmla="*/ 7144 h 609600"/>
                <a:gd name="connsiteX13" fmla="*/ 198318 w 533400"/>
                <a:gd name="connsiteY13" fmla="*/ 32671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33400" h="609600">
                  <a:moveTo>
                    <a:pt x="198318" y="32671"/>
                  </a:moveTo>
                  <a:cubicBezTo>
                    <a:pt x="198318" y="32671"/>
                    <a:pt x="-6946" y="20955"/>
                    <a:pt x="7913" y="212884"/>
                  </a:cubicBezTo>
                  <a:lnTo>
                    <a:pt x="20867" y="380810"/>
                  </a:lnTo>
                  <a:cubicBezTo>
                    <a:pt x="20867" y="380810"/>
                    <a:pt x="44489" y="564833"/>
                    <a:pt x="151455" y="610553"/>
                  </a:cubicBezTo>
                  <a:lnTo>
                    <a:pt x="119737" y="470821"/>
                  </a:lnTo>
                  <a:cubicBezTo>
                    <a:pt x="119737" y="470821"/>
                    <a:pt x="62872" y="494919"/>
                    <a:pt x="35536" y="373666"/>
                  </a:cubicBezTo>
                  <a:cubicBezTo>
                    <a:pt x="25915" y="331184"/>
                    <a:pt x="38488" y="322040"/>
                    <a:pt x="52014" y="320993"/>
                  </a:cubicBezTo>
                  <a:cubicBezTo>
                    <a:pt x="70302" y="319564"/>
                    <a:pt x="79160" y="353663"/>
                    <a:pt x="79160" y="353663"/>
                  </a:cubicBezTo>
                  <a:lnTo>
                    <a:pt x="102973" y="347853"/>
                  </a:lnTo>
                  <a:lnTo>
                    <a:pt x="109450" y="284702"/>
                  </a:lnTo>
                  <a:cubicBezTo>
                    <a:pt x="109450" y="284702"/>
                    <a:pt x="101925" y="216884"/>
                    <a:pt x="172124" y="211455"/>
                  </a:cubicBezTo>
                  <a:lnTo>
                    <a:pt x="486926" y="178594"/>
                  </a:lnTo>
                  <a:cubicBezTo>
                    <a:pt x="486926" y="178594"/>
                    <a:pt x="539980" y="171641"/>
                    <a:pt x="527216" y="7144"/>
                  </a:cubicBezTo>
                  <a:lnTo>
                    <a:pt x="198318" y="3267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6" name="Freihandform: Form 939">
              <a:extLst>
                <a:ext uri="{FF2B5EF4-FFF2-40B4-BE49-F238E27FC236}">
                  <a16:creationId xmlns:a16="http://schemas.microsoft.com/office/drawing/2014/main" id="{22290544-58D2-40F5-8A6F-83DC8E344E8C}"/>
                </a:ext>
              </a:extLst>
            </p:cNvPr>
            <p:cNvSpPr/>
            <p:nvPr/>
          </p:nvSpPr>
          <p:spPr>
            <a:xfrm>
              <a:off x="2800826" y="1676971"/>
              <a:ext cx="257175" cy="95250"/>
            </a:xfrm>
            <a:custGeom>
              <a:avLst/>
              <a:gdLst>
                <a:gd name="connsiteX0" fmla="*/ 7144 w 257175"/>
                <a:gd name="connsiteY0" fmla="*/ 7144 h 95250"/>
                <a:gd name="connsiteX1" fmla="*/ 250031 w 257175"/>
                <a:gd name="connsiteY1" fmla="*/ 68008 h 95250"/>
                <a:gd name="connsiteX2" fmla="*/ 247174 w 257175"/>
                <a:gd name="connsiteY2" fmla="*/ 45053 h 95250"/>
                <a:gd name="connsiteX3" fmla="*/ 7144 w 257175"/>
                <a:gd name="connsiteY3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95250">
                  <a:moveTo>
                    <a:pt x="7144" y="7144"/>
                  </a:moveTo>
                  <a:cubicBezTo>
                    <a:pt x="159544" y="161544"/>
                    <a:pt x="250031" y="68008"/>
                    <a:pt x="250031" y="68008"/>
                  </a:cubicBezTo>
                  <a:lnTo>
                    <a:pt x="247174" y="45053"/>
                  </a:lnTo>
                  <a:cubicBezTo>
                    <a:pt x="160306" y="86011"/>
                    <a:pt x="7144" y="7144"/>
                    <a:pt x="7144" y="7144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7" name="Freihandform: Form 940">
              <a:extLst>
                <a:ext uri="{FF2B5EF4-FFF2-40B4-BE49-F238E27FC236}">
                  <a16:creationId xmlns:a16="http://schemas.microsoft.com/office/drawing/2014/main" id="{BE6B520A-8F6E-45FC-949A-BD8F3FABF929}"/>
                </a:ext>
              </a:extLst>
            </p:cNvPr>
            <p:cNvSpPr/>
            <p:nvPr/>
          </p:nvSpPr>
          <p:spPr>
            <a:xfrm>
              <a:off x="3163443" y="2016157"/>
              <a:ext cx="495300" cy="714375"/>
            </a:xfrm>
            <a:custGeom>
              <a:avLst/>
              <a:gdLst>
                <a:gd name="connsiteX0" fmla="*/ 276511 w 495300"/>
                <a:gd name="connsiteY0" fmla="*/ 7144 h 714375"/>
                <a:gd name="connsiteX1" fmla="*/ 176308 w 495300"/>
                <a:gd name="connsiteY1" fmla="*/ 356045 h 714375"/>
                <a:gd name="connsiteX2" fmla="*/ 265176 w 495300"/>
                <a:gd name="connsiteY2" fmla="*/ 489299 h 714375"/>
                <a:gd name="connsiteX3" fmla="*/ 7144 w 495300"/>
                <a:gd name="connsiteY3" fmla="*/ 577215 h 714375"/>
                <a:gd name="connsiteX4" fmla="*/ 20383 w 495300"/>
                <a:gd name="connsiteY4" fmla="*/ 703802 h 714375"/>
                <a:gd name="connsiteX5" fmla="*/ 401098 w 495300"/>
                <a:gd name="connsiteY5" fmla="*/ 706279 h 714375"/>
                <a:gd name="connsiteX6" fmla="*/ 476726 w 495300"/>
                <a:gd name="connsiteY6" fmla="*/ 527399 h 714375"/>
                <a:gd name="connsiteX7" fmla="*/ 276511 w 495300"/>
                <a:gd name="connsiteY7" fmla="*/ 7144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5300" h="714375">
                  <a:moveTo>
                    <a:pt x="276511" y="7144"/>
                  </a:moveTo>
                  <a:cubicBezTo>
                    <a:pt x="238887" y="119920"/>
                    <a:pt x="176308" y="356045"/>
                    <a:pt x="176308" y="356045"/>
                  </a:cubicBezTo>
                  <a:lnTo>
                    <a:pt x="265176" y="489299"/>
                  </a:lnTo>
                  <a:lnTo>
                    <a:pt x="7144" y="577215"/>
                  </a:lnTo>
                  <a:lnTo>
                    <a:pt x="20383" y="703802"/>
                  </a:lnTo>
                  <a:cubicBezTo>
                    <a:pt x="20383" y="703802"/>
                    <a:pt x="315563" y="719614"/>
                    <a:pt x="401098" y="706279"/>
                  </a:cubicBezTo>
                  <a:cubicBezTo>
                    <a:pt x="449104" y="698754"/>
                    <a:pt x="517779" y="677704"/>
                    <a:pt x="476726" y="527399"/>
                  </a:cubicBezTo>
                  <a:cubicBezTo>
                    <a:pt x="452723" y="439388"/>
                    <a:pt x="276511" y="7144"/>
                    <a:pt x="276511" y="714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8" name="Freihandform: Form 941">
              <a:extLst>
                <a:ext uri="{FF2B5EF4-FFF2-40B4-BE49-F238E27FC236}">
                  <a16:creationId xmlns:a16="http://schemas.microsoft.com/office/drawing/2014/main" id="{C7322AA1-95BB-495C-ADF2-EF0153DD7720}"/>
                </a:ext>
              </a:extLst>
            </p:cNvPr>
            <p:cNvSpPr/>
            <p:nvPr/>
          </p:nvSpPr>
          <p:spPr>
            <a:xfrm>
              <a:off x="3163347" y="2570131"/>
              <a:ext cx="66675" cy="152400"/>
            </a:xfrm>
            <a:custGeom>
              <a:avLst/>
              <a:gdLst>
                <a:gd name="connsiteX0" fmla="*/ 7144 w 66675"/>
                <a:gd name="connsiteY0" fmla="*/ 23146 h 152400"/>
                <a:gd name="connsiteX1" fmla="*/ 20383 w 66675"/>
                <a:gd name="connsiteY1" fmla="*/ 149733 h 152400"/>
                <a:gd name="connsiteX2" fmla="*/ 65532 w 66675"/>
                <a:gd name="connsiteY2" fmla="*/ 151924 h 152400"/>
                <a:gd name="connsiteX3" fmla="*/ 54102 w 66675"/>
                <a:gd name="connsiteY3" fmla="*/ 7144 h 152400"/>
                <a:gd name="connsiteX4" fmla="*/ 7144 w 66675"/>
                <a:gd name="connsiteY4" fmla="*/ 23146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152400">
                  <a:moveTo>
                    <a:pt x="7144" y="23146"/>
                  </a:moveTo>
                  <a:lnTo>
                    <a:pt x="20383" y="149733"/>
                  </a:lnTo>
                  <a:cubicBezTo>
                    <a:pt x="20383" y="149733"/>
                    <a:pt x="38005" y="150685"/>
                    <a:pt x="65532" y="151924"/>
                  </a:cubicBezTo>
                  <a:cubicBezTo>
                    <a:pt x="63532" y="103537"/>
                    <a:pt x="57817" y="55435"/>
                    <a:pt x="54102" y="7144"/>
                  </a:cubicBezTo>
                  <a:lnTo>
                    <a:pt x="7144" y="23146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9" name="Freihandform: Form 942">
              <a:extLst>
                <a:ext uri="{FF2B5EF4-FFF2-40B4-BE49-F238E27FC236}">
                  <a16:creationId xmlns:a16="http://schemas.microsoft.com/office/drawing/2014/main" id="{81FC2CC7-9F30-4D3F-B638-A0F89DE28A62}"/>
                </a:ext>
              </a:extLst>
            </p:cNvPr>
            <p:cNvSpPr/>
            <p:nvPr/>
          </p:nvSpPr>
          <p:spPr>
            <a:xfrm>
              <a:off x="3267646" y="2409444"/>
              <a:ext cx="180975" cy="133350"/>
            </a:xfrm>
            <a:custGeom>
              <a:avLst/>
              <a:gdLst>
                <a:gd name="connsiteX0" fmla="*/ 7144 w 180975"/>
                <a:gd name="connsiteY0" fmla="*/ 7144 h 133350"/>
                <a:gd name="connsiteX1" fmla="*/ 54959 w 180975"/>
                <a:gd name="connsiteY1" fmla="*/ 126682 h 133350"/>
                <a:gd name="connsiteX2" fmla="*/ 182785 w 180975"/>
                <a:gd name="connsiteY2" fmla="*/ 94012 h 133350"/>
                <a:gd name="connsiteX3" fmla="*/ 7144 w 180975"/>
                <a:gd name="connsiteY3" fmla="*/ 7144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975" h="133350">
                  <a:moveTo>
                    <a:pt x="7144" y="7144"/>
                  </a:moveTo>
                  <a:lnTo>
                    <a:pt x="54959" y="126682"/>
                  </a:lnTo>
                  <a:lnTo>
                    <a:pt x="182785" y="94012"/>
                  </a:lnTo>
                  <a:cubicBezTo>
                    <a:pt x="131540" y="18859"/>
                    <a:pt x="7144" y="7144"/>
                    <a:pt x="7144" y="7144"/>
                  </a:cubicBezTo>
                  <a:close/>
                </a:path>
              </a:pathLst>
            </a:custGeom>
            <a:solidFill>
              <a:srgbClr val="FD93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0" name="Freihandform: Form 943">
              <a:extLst>
                <a:ext uri="{FF2B5EF4-FFF2-40B4-BE49-F238E27FC236}">
                  <a16:creationId xmlns:a16="http://schemas.microsoft.com/office/drawing/2014/main" id="{9DB4B14A-65FC-4F60-9817-E5B5EC8C85E2}"/>
                </a:ext>
              </a:extLst>
            </p:cNvPr>
            <p:cNvSpPr/>
            <p:nvPr/>
          </p:nvSpPr>
          <p:spPr>
            <a:xfrm>
              <a:off x="3131933" y="5613246"/>
              <a:ext cx="266700" cy="95250"/>
            </a:xfrm>
            <a:custGeom>
              <a:avLst/>
              <a:gdLst>
                <a:gd name="connsiteX0" fmla="*/ 7433 w 266700"/>
                <a:gd name="connsiteY0" fmla="*/ 18092 h 95250"/>
                <a:gd name="connsiteX1" fmla="*/ 264662 w 266700"/>
                <a:gd name="connsiteY1" fmla="*/ 7433 h 95250"/>
                <a:gd name="connsiteX2" fmla="*/ 267643 w 266700"/>
                <a:gd name="connsiteY2" fmla="*/ 79377 h 95250"/>
                <a:gd name="connsiteX3" fmla="*/ 10414 w 266700"/>
                <a:gd name="connsiteY3" fmla="*/ 9003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700" h="95250">
                  <a:moveTo>
                    <a:pt x="7433" y="18092"/>
                  </a:moveTo>
                  <a:lnTo>
                    <a:pt x="264662" y="7433"/>
                  </a:lnTo>
                  <a:lnTo>
                    <a:pt x="267643" y="79377"/>
                  </a:lnTo>
                  <a:lnTo>
                    <a:pt x="10414" y="9003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1" name="Freihandform: Form 944">
              <a:extLst>
                <a:ext uri="{FF2B5EF4-FFF2-40B4-BE49-F238E27FC236}">
                  <a16:creationId xmlns:a16="http://schemas.microsoft.com/office/drawing/2014/main" id="{8DF7E198-8741-4A67-86FA-B920E3E0932B}"/>
                </a:ext>
              </a:extLst>
            </p:cNvPr>
            <p:cNvSpPr/>
            <p:nvPr/>
          </p:nvSpPr>
          <p:spPr>
            <a:xfrm>
              <a:off x="2496883" y="5627656"/>
              <a:ext cx="247650" cy="85725"/>
            </a:xfrm>
            <a:custGeom>
              <a:avLst/>
              <a:gdLst>
                <a:gd name="connsiteX0" fmla="*/ 7144 w 247650"/>
                <a:gd name="connsiteY0" fmla="*/ 7144 h 85725"/>
                <a:gd name="connsiteX1" fmla="*/ 242125 w 247650"/>
                <a:gd name="connsiteY1" fmla="*/ 7144 h 85725"/>
                <a:gd name="connsiteX2" fmla="*/ 242125 w 247650"/>
                <a:gd name="connsiteY2" fmla="*/ 79153 h 85725"/>
                <a:gd name="connsiteX3" fmla="*/ 7144 w 247650"/>
                <a:gd name="connsiteY3" fmla="*/ 7915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650" h="85725">
                  <a:moveTo>
                    <a:pt x="7144" y="7144"/>
                  </a:moveTo>
                  <a:lnTo>
                    <a:pt x="242125" y="7144"/>
                  </a:lnTo>
                  <a:lnTo>
                    <a:pt x="242125" y="79153"/>
                  </a:lnTo>
                  <a:lnTo>
                    <a:pt x="7144" y="7915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2" name="Freihandform: Form 945">
              <a:extLst>
                <a:ext uri="{FF2B5EF4-FFF2-40B4-BE49-F238E27FC236}">
                  <a16:creationId xmlns:a16="http://schemas.microsoft.com/office/drawing/2014/main" id="{D092E8DA-951F-4CFD-AE03-40DF06B681E6}"/>
                </a:ext>
              </a:extLst>
            </p:cNvPr>
            <p:cNvSpPr/>
            <p:nvPr/>
          </p:nvSpPr>
          <p:spPr>
            <a:xfrm>
              <a:off x="2552223" y="1858327"/>
              <a:ext cx="266700" cy="609600"/>
            </a:xfrm>
            <a:custGeom>
              <a:avLst/>
              <a:gdLst>
                <a:gd name="connsiteX0" fmla="*/ 72104 w 266700"/>
                <a:gd name="connsiteY0" fmla="*/ 7144 h 609600"/>
                <a:gd name="connsiteX1" fmla="*/ 7144 w 266700"/>
                <a:gd name="connsiteY1" fmla="*/ 43244 h 609600"/>
                <a:gd name="connsiteX2" fmla="*/ 185738 w 266700"/>
                <a:gd name="connsiteY2" fmla="*/ 611410 h 609600"/>
                <a:gd name="connsiteX3" fmla="*/ 263843 w 266700"/>
                <a:gd name="connsiteY3" fmla="*/ 602742 h 609600"/>
                <a:gd name="connsiteX4" fmla="*/ 72104 w 266700"/>
                <a:gd name="connsiteY4" fmla="*/ 7144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0" h="609600">
                  <a:moveTo>
                    <a:pt x="72104" y="7144"/>
                  </a:moveTo>
                  <a:lnTo>
                    <a:pt x="7144" y="43244"/>
                  </a:lnTo>
                  <a:cubicBezTo>
                    <a:pt x="7144" y="43244"/>
                    <a:pt x="183642" y="255365"/>
                    <a:pt x="185738" y="611410"/>
                  </a:cubicBezTo>
                  <a:lnTo>
                    <a:pt x="263843" y="602742"/>
                  </a:lnTo>
                  <a:cubicBezTo>
                    <a:pt x="263843" y="602742"/>
                    <a:pt x="285274" y="172307"/>
                    <a:pt x="72104" y="714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3" name="Freihandform: Form 946">
              <a:extLst>
                <a:ext uri="{FF2B5EF4-FFF2-40B4-BE49-F238E27FC236}">
                  <a16:creationId xmlns:a16="http://schemas.microsoft.com/office/drawing/2014/main" id="{ECD63906-EB39-4B87-BF9E-435B598D90B2}"/>
                </a:ext>
              </a:extLst>
            </p:cNvPr>
            <p:cNvSpPr/>
            <p:nvPr/>
          </p:nvSpPr>
          <p:spPr>
            <a:xfrm>
              <a:off x="2526030" y="2724055"/>
              <a:ext cx="295275" cy="447675"/>
            </a:xfrm>
            <a:custGeom>
              <a:avLst/>
              <a:gdLst>
                <a:gd name="connsiteX0" fmla="*/ 7144 w 295275"/>
                <a:gd name="connsiteY0" fmla="*/ 328041 h 447675"/>
                <a:gd name="connsiteX1" fmla="*/ 7144 w 295275"/>
                <a:gd name="connsiteY1" fmla="*/ 445389 h 447675"/>
                <a:gd name="connsiteX2" fmla="*/ 290036 w 295275"/>
                <a:gd name="connsiteY2" fmla="*/ 7144 h 447675"/>
                <a:gd name="connsiteX3" fmla="*/ 198501 w 295275"/>
                <a:gd name="connsiteY3" fmla="*/ 41529 h 447675"/>
                <a:gd name="connsiteX4" fmla="*/ 7144 w 295275"/>
                <a:gd name="connsiteY4" fmla="*/ 328041 h 44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275" h="447675">
                  <a:moveTo>
                    <a:pt x="7144" y="328041"/>
                  </a:moveTo>
                  <a:lnTo>
                    <a:pt x="7144" y="445389"/>
                  </a:lnTo>
                  <a:cubicBezTo>
                    <a:pt x="7144" y="445389"/>
                    <a:pt x="168878" y="326707"/>
                    <a:pt x="290036" y="7144"/>
                  </a:cubicBezTo>
                  <a:lnTo>
                    <a:pt x="198501" y="41529"/>
                  </a:lnTo>
                  <a:cubicBezTo>
                    <a:pt x="198501" y="41624"/>
                    <a:pt x="92012" y="253079"/>
                    <a:pt x="7144" y="32804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4" name="Freihandform: Form 947">
              <a:extLst>
                <a:ext uri="{FF2B5EF4-FFF2-40B4-BE49-F238E27FC236}">
                  <a16:creationId xmlns:a16="http://schemas.microsoft.com/office/drawing/2014/main" id="{4F6D07B6-6D1D-479F-B2FF-3EE5A7EC04CA}"/>
                </a:ext>
              </a:extLst>
            </p:cNvPr>
            <p:cNvSpPr/>
            <p:nvPr/>
          </p:nvSpPr>
          <p:spPr>
            <a:xfrm>
              <a:off x="2338609" y="2248662"/>
              <a:ext cx="66675" cy="495300"/>
            </a:xfrm>
            <a:custGeom>
              <a:avLst/>
              <a:gdLst>
                <a:gd name="connsiteX0" fmla="*/ 24543 w 66675"/>
                <a:gd name="connsiteY0" fmla="*/ 206216 h 495300"/>
                <a:gd name="connsiteX1" fmla="*/ 26829 w 66675"/>
                <a:gd name="connsiteY1" fmla="*/ 7144 h 495300"/>
                <a:gd name="connsiteX2" fmla="*/ 14256 w 66675"/>
                <a:gd name="connsiteY2" fmla="*/ 22098 h 495300"/>
                <a:gd name="connsiteX3" fmla="*/ 14256 w 66675"/>
                <a:gd name="connsiteY3" fmla="*/ 209169 h 495300"/>
                <a:gd name="connsiteX4" fmla="*/ 50260 w 66675"/>
                <a:gd name="connsiteY4" fmla="*/ 490633 h 495300"/>
                <a:gd name="connsiteX5" fmla="*/ 58737 w 66675"/>
                <a:gd name="connsiteY5" fmla="*/ 497110 h 495300"/>
                <a:gd name="connsiteX6" fmla="*/ 63119 w 66675"/>
                <a:gd name="connsiteY6" fmla="*/ 479965 h 495300"/>
                <a:gd name="connsiteX7" fmla="*/ 24543 w 66675"/>
                <a:gd name="connsiteY7" fmla="*/ 206216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495300">
                  <a:moveTo>
                    <a:pt x="24543" y="206216"/>
                  </a:moveTo>
                  <a:cubicBezTo>
                    <a:pt x="24543" y="206216"/>
                    <a:pt x="4731" y="60865"/>
                    <a:pt x="26829" y="7144"/>
                  </a:cubicBezTo>
                  <a:lnTo>
                    <a:pt x="14256" y="22098"/>
                  </a:lnTo>
                  <a:cubicBezTo>
                    <a:pt x="14256" y="22098"/>
                    <a:pt x="-1746" y="83439"/>
                    <a:pt x="14256" y="209169"/>
                  </a:cubicBezTo>
                  <a:cubicBezTo>
                    <a:pt x="30258" y="334899"/>
                    <a:pt x="50260" y="490633"/>
                    <a:pt x="50260" y="490633"/>
                  </a:cubicBezTo>
                  <a:cubicBezTo>
                    <a:pt x="50260" y="490633"/>
                    <a:pt x="49879" y="498253"/>
                    <a:pt x="58737" y="497110"/>
                  </a:cubicBezTo>
                  <a:cubicBezTo>
                    <a:pt x="63405" y="496443"/>
                    <a:pt x="63119" y="488537"/>
                    <a:pt x="63119" y="479965"/>
                  </a:cubicBezTo>
                  <a:cubicBezTo>
                    <a:pt x="63024" y="458343"/>
                    <a:pt x="24543" y="206216"/>
                    <a:pt x="24543" y="206216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146" name="Grafik 145" descr="Stadt">
            <a:extLst>
              <a:ext uri="{FF2B5EF4-FFF2-40B4-BE49-F238E27FC236}">
                <a16:creationId xmlns:a16="http://schemas.microsoft.com/office/drawing/2014/main" id="{44E8A362-6052-4D37-8CA7-0E1248719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01082" y="2352722"/>
            <a:ext cx="1080000" cy="1080000"/>
          </a:xfrm>
          <a:prstGeom prst="rect">
            <a:avLst/>
          </a:prstGeom>
        </p:spPr>
      </p:pic>
      <p:pic>
        <p:nvPicPr>
          <p:cNvPr id="147" name="Graphic 147" descr="Arrow Clockwise curve">
            <a:extLst>
              <a:ext uri="{FF2B5EF4-FFF2-40B4-BE49-F238E27FC236}">
                <a16:creationId xmlns:a16="http://schemas.microsoft.com/office/drawing/2014/main" id="{CFEEFB32-6111-475D-ABA2-236C92F1D1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4633076">
            <a:off x="3959798" y="1228365"/>
            <a:ext cx="1079017" cy="1368000"/>
          </a:xfrm>
          <a:prstGeom prst="rect">
            <a:avLst/>
          </a:prstGeom>
        </p:spPr>
      </p:pic>
      <p:pic>
        <p:nvPicPr>
          <p:cNvPr id="148" name="Graphic 156" descr="Arrow Clockwise curve">
            <a:extLst>
              <a:ext uri="{FF2B5EF4-FFF2-40B4-BE49-F238E27FC236}">
                <a16:creationId xmlns:a16="http://schemas.microsoft.com/office/drawing/2014/main" id="{A4EAF40F-60EA-4897-AEDE-BDAE2F508A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279581" flipV="1">
            <a:off x="3998150" y="3280717"/>
            <a:ext cx="1071458" cy="1440000"/>
          </a:xfrm>
          <a:prstGeom prst="rect">
            <a:avLst/>
          </a:prstGeom>
        </p:spPr>
      </p:pic>
      <p:sp>
        <p:nvSpPr>
          <p:cNvPr id="150" name="TextBox 154">
            <a:extLst>
              <a:ext uri="{FF2B5EF4-FFF2-40B4-BE49-F238E27FC236}">
                <a16:creationId xmlns:a16="http://schemas.microsoft.com/office/drawing/2014/main" id="{1110ED40-5E93-484B-ACDD-3DF766549ED5}"/>
              </a:ext>
            </a:extLst>
          </p:cNvPr>
          <p:cNvSpPr txBox="1"/>
          <p:nvPr/>
        </p:nvSpPr>
        <p:spPr>
          <a:xfrm>
            <a:off x="881036" y="1572384"/>
            <a:ext cx="2715282" cy="523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SzPct val="100000"/>
            </a:pPr>
            <a:r>
              <a:rPr lang="de-DE" b="1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Zeitraum der Befragung: </a:t>
            </a:r>
            <a:br>
              <a:rPr lang="de-DE" sz="1600" dirty="0">
                <a:latin typeface="Source Sans Pro Black" panose="020B0803030403020204" pitchFamily="34" charset="0"/>
                <a:ea typeface="Source Sans Pro Black" panose="020B0803030403020204" pitchFamily="34" charset="0"/>
              </a:rPr>
            </a:b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01.08.2020 bis 05.10.2020 </a:t>
            </a:r>
          </a:p>
        </p:txBody>
      </p:sp>
      <p:sp>
        <p:nvSpPr>
          <p:cNvPr id="151" name="TextBox 155">
            <a:extLst>
              <a:ext uri="{FF2B5EF4-FFF2-40B4-BE49-F238E27FC236}">
                <a16:creationId xmlns:a16="http://schemas.microsoft.com/office/drawing/2014/main" id="{D82B5DCF-235F-4882-AA29-EEECB8B0E832}"/>
              </a:ext>
            </a:extLst>
          </p:cNvPr>
          <p:cNvSpPr txBox="1"/>
          <p:nvPr/>
        </p:nvSpPr>
        <p:spPr>
          <a:xfrm>
            <a:off x="885441" y="2509003"/>
            <a:ext cx="2925405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SzPct val="100000"/>
            </a:pPr>
            <a:r>
              <a:rPr lang="de-DE" b="1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Teilnehmende:</a:t>
            </a:r>
            <a:br>
              <a:rPr lang="de-DE" sz="1600" dirty="0">
                <a:latin typeface="Source Sans Pro Black" panose="020B0803030403020204" pitchFamily="34" charset="0"/>
                <a:ea typeface="Source Sans Pro Black" panose="020B0803030403020204" pitchFamily="34" charset="0"/>
              </a:rPr>
            </a:b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Vier Verwaltungen (Landesebene und Großstädte) in Deutschland</a:t>
            </a:r>
          </a:p>
        </p:txBody>
      </p:sp>
      <p:pic>
        <p:nvPicPr>
          <p:cNvPr id="153" name="Grafik 152" descr="Tageskalender">
            <a:extLst>
              <a:ext uri="{FF2B5EF4-FFF2-40B4-BE49-F238E27FC236}">
                <a16:creationId xmlns:a16="http://schemas.microsoft.com/office/drawing/2014/main" id="{0BF8C1C6-EB3B-41CF-AF83-D3CC7F218D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6420" y="1468557"/>
            <a:ext cx="720000" cy="720000"/>
          </a:xfrm>
          <a:prstGeom prst="rect">
            <a:avLst/>
          </a:prstGeom>
        </p:spPr>
      </p:pic>
      <p:sp>
        <p:nvSpPr>
          <p:cNvPr id="154" name="Textfeld 153">
            <a:extLst>
              <a:ext uri="{FF2B5EF4-FFF2-40B4-BE49-F238E27FC236}">
                <a16:creationId xmlns:a16="http://schemas.microsoft.com/office/drawing/2014/main" id="{2E9E69AA-EE6A-4591-9F9C-6A38FBD4CFFE}"/>
              </a:ext>
            </a:extLst>
          </p:cNvPr>
          <p:cNvSpPr txBox="1"/>
          <p:nvPr/>
        </p:nvSpPr>
        <p:spPr>
          <a:xfrm>
            <a:off x="4781081" y="2464878"/>
            <a:ext cx="19705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1.189</a:t>
            </a:r>
          </a:p>
        </p:txBody>
      </p:sp>
    </p:spTree>
    <p:extLst>
      <p:ext uri="{BB962C8B-B14F-4D97-AF65-F5344CB8AC3E}">
        <p14:creationId xmlns:p14="http://schemas.microsoft.com/office/powerpoint/2010/main" val="2579720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2000" y="1635726"/>
            <a:ext cx="6840000" cy="1872048"/>
          </a:xfrm>
        </p:spPr>
        <p:txBody>
          <a:bodyPr/>
          <a:lstStyle/>
          <a:p>
            <a:pPr algn="ctr"/>
            <a:r>
              <a:rPr lang="de-DE" sz="3600" dirty="0"/>
              <a:t>These 1: Homeoffice steigert die Arbeitgeberattraktivität im öffentlichen Sektor</a:t>
            </a:r>
          </a:p>
        </p:txBody>
      </p:sp>
      <p:pic>
        <p:nvPicPr>
          <p:cNvPr id="6" name="Grafik 5" descr="Lichter an">
            <a:extLst>
              <a:ext uri="{FF2B5EF4-FFF2-40B4-BE49-F238E27FC236}">
                <a16:creationId xmlns:a16="http://schemas.microsoft.com/office/drawing/2014/main" id="{AA611179-41E3-45C8-930C-226CDF4CA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7600" y="1491630"/>
            <a:ext cx="914400" cy="91440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1E516A8-7970-4179-8C1D-CF19C3F0E4A4}"/>
              </a:ext>
            </a:extLst>
          </p:cNvPr>
          <p:cNvSpPr/>
          <p:nvPr/>
        </p:nvSpPr>
        <p:spPr>
          <a:xfrm>
            <a:off x="0" y="3507774"/>
            <a:ext cx="7992000" cy="36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0926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804" y="1635726"/>
            <a:ext cx="6948392" cy="1872048"/>
          </a:xfrm>
        </p:spPr>
        <p:txBody>
          <a:bodyPr/>
          <a:lstStyle/>
          <a:p>
            <a:pPr algn="ctr"/>
            <a:r>
              <a:rPr lang="de-DE" sz="3600" dirty="0"/>
              <a:t>These 2a: Homeoffice wurde während des Lockdowns zeitnah und großflächig implementiert</a:t>
            </a:r>
          </a:p>
        </p:txBody>
      </p:sp>
      <p:pic>
        <p:nvPicPr>
          <p:cNvPr id="6" name="Grafik 5" descr="Lichter an">
            <a:extLst>
              <a:ext uri="{FF2B5EF4-FFF2-40B4-BE49-F238E27FC236}">
                <a16:creationId xmlns:a16="http://schemas.microsoft.com/office/drawing/2014/main" id="{AA611179-41E3-45C8-930C-226CDF4CA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7600" y="1491630"/>
            <a:ext cx="914400" cy="91440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1E516A8-7970-4179-8C1D-CF19C3F0E4A4}"/>
              </a:ext>
            </a:extLst>
          </p:cNvPr>
          <p:cNvSpPr/>
          <p:nvPr/>
        </p:nvSpPr>
        <p:spPr>
          <a:xfrm>
            <a:off x="0" y="3507774"/>
            <a:ext cx="7992000" cy="360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2118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804" y="1635726"/>
            <a:ext cx="6948392" cy="1872048"/>
          </a:xfrm>
        </p:spPr>
        <p:txBody>
          <a:bodyPr/>
          <a:lstStyle/>
          <a:p>
            <a:pPr algn="ctr"/>
            <a:r>
              <a:rPr lang="de-DE" sz="3600" dirty="0"/>
              <a:t>These 2b: Homeoffice bleibt auch nach dem Lockdown weit verbreitetes Arbeitsmodell</a:t>
            </a:r>
          </a:p>
        </p:txBody>
      </p:sp>
      <p:pic>
        <p:nvPicPr>
          <p:cNvPr id="6" name="Grafik 5" descr="Lichter an">
            <a:extLst>
              <a:ext uri="{FF2B5EF4-FFF2-40B4-BE49-F238E27FC236}">
                <a16:creationId xmlns:a16="http://schemas.microsoft.com/office/drawing/2014/main" id="{AA611179-41E3-45C8-930C-226CDF4CA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7600" y="1491630"/>
            <a:ext cx="914400" cy="91440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1E516A8-7970-4179-8C1D-CF19C3F0E4A4}"/>
              </a:ext>
            </a:extLst>
          </p:cNvPr>
          <p:cNvSpPr/>
          <p:nvPr/>
        </p:nvSpPr>
        <p:spPr>
          <a:xfrm>
            <a:off x="0" y="3507774"/>
            <a:ext cx="7992000" cy="360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6767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804" y="1635726"/>
            <a:ext cx="6948392" cy="1872048"/>
          </a:xfrm>
        </p:spPr>
        <p:txBody>
          <a:bodyPr/>
          <a:lstStyle/>
          <a:p>
            <a:pPr algn="ctr"/>
            <a:r>
              <a:rPr lang="de-DE" sz="3600" dirty="0"/>
              <a:t>These 3a: Homeoffice führt zu mehr Arbeitszufriedenheit</a:t>
            </a:r>
          </a:p>
        </p:txBody>
      </p:sp>
      <p:pic>
        <p:nvPicPr>
          <p:cNvPr id="6" name="Grafik 5" descr="Lichter an">
            <a:extLst>
              <a:ext uri="{FF2B5EF4-FFF2-40B4-BE49-F238E27FC236}">
                <a16:creationId xmlns:a16="http://schemas.microsoft.com/office/drawing/2014/main" id="{AA611179-41E3-45C8-930C-226CDF4CA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7600" y="1491630"/>
            <a:ext cx="914400" cy="91440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1E516A8-7970-4179-8C1D-CF19C3F0E4A4}"/>
              </a:ext>
            </a:extLst>
          </p:cNvPr>
          <p:cNvSpPr/>
          <p:nvPr/>
        </p:nvSpPr>
        <p:spPr>
          <a:xfrm>
            <a:off x="0" y="3507774"/>
            <a:ext cx="7992000" cy="36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5826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804" y="1635726"/>
            <a:ext cx="6948392" cy="1872048"/>
          </a:xfrm>
        </p:spPr>
        <p:txBody>
          <a:bodyPr/>
          <a:lstStyle/>
          <a:p>
            <a:pPr algn="ctr"/>
            <a:r>
              <a:rPr lang="de-DE" sz="3600" dirty="0"/>
              <a:t>These 3b: Eine höhere Arbeitszufriedenheit wirkt sich positiv auf die Performance aus</a:t>
            </a:r>
          </a:p>
        </p:txBody>
      </p:sp>
      <p:pic>
        <p:nvPicPr>
          <p:cNvPr id="6" name="Grafik 5" descr="Lichter an">
            <a:extLst>
              <a:ext uri="{FF2B5EF4-FFF2-40B4-BE49-F238E27FC236}">
                <a16:creationId xmlns:a16="http://schemas.microsoft.com/office/drawing/2014/main" id="{AA611179-41E3-45C8-930C-226CDF4CA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7600" y="1491630"/>
            <a:ext cx="914400" cy="91440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1E516A8-7970-4179-8C1D-CF19C3F0E4A4}"/>
              </a:ext>
            </a:extLst>
          </p:cNvPr>
          <p:cNvSpPr/>
          <p:nvPr/>
        </p:nvSpPr>
        <p:spPr>
          <a:xfrm>
            <a:off x="0" y="3507774"/>
            <a:ext cx="7992000" cy="36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1719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>
                <a:solidFill>
                  <a:schemeClr val="accent5">
                    <a:lumMod val="75000"/>
                  </a:schemeClr>
                </a:solidFill>
              </a:rPr>
              <a:t>These 1: Homeoffice steigert die Arbeitgeberattraktivität im öffentlichen Sektor</a:t>
            </a:r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36619814-4F72-4374-9577-222F261B71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9430282"/>
              </p:ext>
            </p:extLst>
          </p:nvPr>
        </p:nvGraphicFramePr>
        <p:xfrm>
          <a:off x="395536" y="1136591"/>
          <a:ext cx="8352928" cy="3739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37572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>
                <a:solidFill>
                  <a:schemeClr val="accent5">
                    <a:lumMod val="75000"/>
                  </a:schemeClr>
                </a:solidFill>
              </a:rPr>
              <a:t>These 1: Homeoffice steigert die Arbeitgeberattraktivität im öffentlichen Sektor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8A79E7C-5F95-42BA-9B99-1CE9E94AAB91}"/>
              </a:ext>
            </a:extLst>
          </p:cNvPr>
          <p:cNvSpPr/>
          <p:nvPr/>
        </p:nvSpPr>
        <p:spPr>
          <a:xfrm>
            <a:off x="683568" y="1491630"/>
            <a:ext cx="6120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latin typeface="Source Sans Pro Black" panose="020B0803030403020204" pitchFamily="34" charset="0"/>
                <a:ea typeface="Source Sans Pro Black" panose="020B0803030403020204" pitchFamily="34" charset="0"/>
              </a:rPr>
              <a:t>Zufriedenheit mit der Regelung der Arbeitszeit im Homeoffice während des Lockdowns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81F77E9-91FD-4600-8678-2EF29C094491}"/>
              </a:ext>
            </a:extLst>
          </p:cNvPr>
          <p:cNvSpPr/>
          <p:nvPr/>
        </p:nvSpPr>
        <p:spPr>
          <a:xfrm>
            <a:off x="1065312" y="3652112"/>
            <a:ext cx="6120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latin typeface="Source Sans Pro Black" panose="020B0803030403020204" pitchFamily="34" charset="0"/>
                <a:ea typeface="Source Sans Pro Black" panose="020B0803030403020204" pitchFamily="34" charset="0"/>
              </a:rPr>
              <a:t>Anteil der Mitarbeitenden, deren Einstellung zum Homeoffice sich positiv verändert hat.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3BD3D5B-3DF7-423E-A0F9-5073CB01259E}"/>
              </a:ext>
            </a:extLst>
          </p:cNvPr>
          <p:cNvSpPr txBox="1"/>
          <p:nvPr/>
        </p:nvSpPr>
        <p:spPr>
          <a:xfrm>
            <a:off x="1976724" y="2679790"/>
            <a:ext cx="4176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Die ungewollte Praxiserfahrung ist auf positive Resonanz gestoßen. </a:t>
            </a:r>
          </a:p>
        </p:txBody>
      </p:sp>
      <p:pic>
        <p:nvPicPr>
          <p:cNvPr id="8" name="Grafik 7" descr="Daumen hoch-Zeichen">
            <a:extLst>
              <a:ext uri="{FF2B5EF4-FFF2-40B4-BE49-F238E27FC236}">
                <a16:creationId xmlns:a16="http://schemas.microsoft.com/office/drawing/2014/main" id="{05550D31-99ED-4655-971B-DA261E5BE6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2324" y="2473276"/>
            <a:ext cx="914400" cy="9144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4110D34A-A524-46CF-88F3-B0EC7F012572}"/>
              </a:ext>
            </a:extLst>
          </p:cNvPr>
          <p:cNvSpPr txBox="1"/>
          <p:nvPr/>
        </p:nvSpPr>
        <p:spPr>
          <a:xfrm>
            <a:off x="6833832" y="1389965"/>
            <a:ext cx="162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61%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07AB974-AE6F-4190-AF17-D79CF21DDA0F}"/>
              </a:ext>
            </a:extLst>
          </p:cNvPr>
          <p:cNvSpPr txBox="1"/>
          <p:nvPr/>
        </p:nvSpPr>
        <p:spPr>
          <a:xfrm>
            <a:off x="7185312" y="3550447"/>
            <a:ext cx="162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70%</a:t>
            </a:r>
          </a:p>
        </p:txBody>
      </p:sp>
      <p:pic>
        <p:nvPicPr>
          <p:cNvPr id="11" name="Grafik 10" descr="Lupe">
            <a:extLst>
              <a:ext uri="{FF2B5EF4-FFF2-40B4-BE49-F238E27FC236}">
                <a16:creationId xmlns:a16="http://schemas.microsoft.com/office/drawing/2014/main" id="{ACE7D294-C15E-474E-A362-90D2D8C59D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85312" y="-30639"/>
            <a:ext cx="1800000" cy="1800000"/>
          </a:xfrm>
          <a:prstGeom prst="rect">
            <a:avLst/>
          </a:prstGeom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648D12BE-A792-4832-9ED0-F5079C55B98C}"/>
              </a:ext>
            </a:extLst>
          </p:cNvPr>
          <p:cNvSpPr txBox="1"/>
          <p:nvPr/>
        </p:nvSpPr>
        <p:spPr>
          <a:xfrm>
            <a:off x="687884" y="2269749"/>
            <a:ext cx="280399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SzPct val="100000"/>
            </a:pPr>
            <a:r>
              <a:rPr lang="de-DE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Top2-Werte | 1 „stimme nicht zu“ bis 5 „stimme zu“ 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52B6DCDF-0752-4F3C-A361-4349A89F7BA1}"/>
              </a:ext>
            </a:extLst>
          </p:cNvPr>
          <p:cNvSpPr txBox="1"/>
          <p:nvPr/>
        </p:nvSpPr>
        <p:spPr>
          <a:xfrm>
            <a:off x="1089644" y="4372112"/>
            <a:ext cx="609566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SzPct val="100000"/>
            </a:pPr>
            <a:r>
              <a:rPr lang="de-DE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Meine Einstellung zum Homeoffice hat sich positiv verändert. | Top2-Werte | 1 „stimme nicht zu“ bis 5 „stimme zu“ </a:t>
            </a:r>
          </a:p>
        </p:txBody>
      </p:sp>
    </p:spTree>
    <p:extLst>
      <p:ext uri="{BB962C8B-B14F-4D97-AF65-F5344CB8AC3E}">
        <p14:creationId xmlns:p14="http://schemas.microsoft.com/office/powerpoint/2010/main" val="3903264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dirty="0">
                <a:solidFill>
                  <a:schemeClr val="accent3">
                    <a:lumMod val="75000"/>
                  </a:schemeClr>
                </a:solidFill>
              </a:rPr>
              <a:t>These 2a: Homeoffice wurde während des Lockdowns zeitnah und großflächig implementiert</a:t>
            </a:r>
          </a:p>
        </p:txBody>
      </p:sp>
      <p:graphicFrame>
        <p:nvGraphicFramePr>
          <p:cNvPr id="4" name="Inhaltsplatzhalter 5">
            <a:extLst>
              <a:ext uri="{FF2B5EF4-FFF2-40B4-BE49-F238E27FC236}">
                <a16:creationId xmlns:a16="http://schemas.microsoft.com/office/drawing/2014/main" id="{88D17892-82B1-44DC-99BD-51A23A25AC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3430041"/>
              </p:ext>
            </p:extLst>
          </p:nvPr>
        </p:nvGraphicFramePr>
        <p:xfrm>
          <a:off x="395536" y="1203597"/>
          <a:ext cx="8280920" cy="3672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hteck 4">
            <a:extLst>
              <a:ext uri="{FF2B5EF4-FFF2-40B4-BE49-F238E27FC236}">
                <a16:creationId xmlns:a16="http://schemas.microsoft.com/office/drawing/2014/main" id="{9748DBD8-4F08-492D-AA6D-EB65D69204AD}"/>
              </a:ext>
            </a:extLst>
          </p:cNvPr>
          <p:cNvSpPr/>
          <p:nvPr/>
        </p:nvSpPr>
        <p:spPr>
          <a:xfrm>
            <a:off x="0" y="1131590"/>
            <a:ext cx="5400000" cy="360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latin typeface="Source Sans Pro Black" panose="020B0803030403020204" pitchFamily="34" charset="0"/>
                <a:ea typeface="Source Sans Pro Black" panose="020B0803030403020204" pitchFamily="34" charset="0"/>
              </a:rPr>
              <a:t>Anteil der Arbeitszeit im Homeoffice</a:t>
            </a:r>
          </a:p>
        </p:txBody>
      </p:sp>
    </p:spTree>
    <p:extLst>
      <p:ext uri="{BB962C8B-B14F-4D97-AF65-F5344CB8AC3E}">
        <p14:creationId xmlns:p14="http://schemas.microsoft.com/office/powerpoint/2010/main" val="2950310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dirty="0">
                <a:solidFill>
                  <a:schemeClr val="accent3">
                    <a:lumMod val="75000"/>
                  </a:schemeClr>
                </a:solidFill>
              </a:rPr>
              <a:t>These 2a: Homeoffice wurde während des Lockdowns zeitnah und großflächig implementiert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2CC9C69-AE10-4FDB-AFE9-E26DBBFD2FD8}"/>
              </a:ext>
            </a:extLst>
          </p:cNvPr>
          <p:cNvSpPr/>
          <p:nvPr/>
        </p:nvSpPr>
        <p:spPr>
          <a:xfrm>
            <a:off x="683568" y="1224683"/>
            <a:ext cx="6120000" cy="720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Anteil der Mitarbeitenden, deren technische Infrastruktur für eine angemessene Aufgabenerledigung nicht ausreicht.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4675366-F3CC-480F-B9C2-98A282811E2D}"/>
              </a:ext>
            </a:extLst>
          </p:cNvPr>
          <p:cNvSpPr/>
          <p:nvPr/>
        </p:nvSpPr>
        <p:spPr>
          <a:xfrm>
            <a:off x="1065312" y="3760112"/>
            <a:ext cx="6120000" cy="720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Anteil der Mitarbeitenden, für die die technische Ausstattung im Zuge der Pandemie kurzfristig verbessert wurde.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E38BBAB-6588-4077-B153-57C7A5B59D07}"/>
              </a:ext>
            </a:extLst>
          </p:cNvPr>
          <p:cNvSpPr txBox="1"/>
          <p:nvPr/>
        </p:nvSpPr>
        <p:spPr>
          <a:xfrm>
            <a:off x="1969200" y="2510035"/>
            <a:ext cx="520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Für einen Teil der Beschäftigten bleibt die Ausstattung defizitär, an anderer Stelle wurde rasch und pragmatisch gehandelt.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3955236-F942-4C9A-A253-F97DC0A9CBAC}"/>
              </a:ext>
            </a:extLst>
          </p:cNvPr>
          <p:cNvSpPr txBox="1"/>
          <p:nvPr/>
        </p:nvSpPr>
        <p:spPr>
          <a:xfrm>
            <a:off x="6833832" y="1095937"/>
            <a:ext cx="162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chemeClr val="accent2">
                    <a:lumMod val="75000"/>
                  </a:schemeClr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36%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DEBE36F-1E9E-4FC7-A3E2-C8603691ADE8}"/>
              </a:ext>
            </a:extLst>
          </p:cNvPr>
          <p:cNvSpPr txBox="1"/>
          <p:nvPr/>
        </p:nvSpPr>
        <p:spPr>
          <a:xfrm>
            <a:off x="7185312" y="3658447"/>
            <a:ext cx="162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35%</a:t>
            </a:r>
          </a:p>
        </p:txBody>
      </p:sp>
      <p:pic>
        <p:nvPicPr>
          <p:cNvPr id="12" name="Grafik 11" descr="Lupe">
            <a:extLst>
              <a:ext uri="{FF2B5EF4-FFF2-40B4-BE49-F238E27FC236}">
                <a16:creationId xmlns:a16="http://schemas.microsoft.com/office/drawing/2014/main" id="{81FFDFCD-13B8-414D-908D-378700319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5312" y="-30639"/>
            <a:ext cx="1800000" cy="1800000"/>
          </a:xfrm>
          <a:prstGeom prst="rect">
            <a:avLst/>
          </a:prstGeom>
        </p:spPr>
      </p:pic>
      <p:pic>
        <p:nvPicPr>
          <p:cNvPr id="14" name="Grafik 13" descr="Laptop">
            <a:extLst>
              <a:ext uri="{FF2B5EF4-FFF2-40B4-BE49-F238E27FC236}">
                <a16:creationId xmlns:a16="http://schemas.microsoft.com/office/drawing/2014/main" id="{8D7F8FA5-CB52-4B80-B9D3-2B18880DC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5312" y="2555332"/>
            <a:ext cx="914400" cy="914400"/>
          </a:xfrm>
          <a:prstGeom prst="rect">
            <a:avLst/>
          </a:prstGeom>
        </p:spPr>
      </p:pic>
      <p:pic>
        <p:nvPicPr>
          <p:cNvPr id="10" name="Grafik 9" descr="Daumen hoch-Zeichen">
            <a:extLst>
              <a:ext uri="{FF2B5EF4-FFF2-40B4-BE49-F238E27FC236}">
                <a16:creationId xmlns:a16="http://schemas.microsoft.com/office/drawing/2014/main" id="{8BA1C4B0-19D0-4920-BDA9-DB82D21FF1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98612" y="2912556"/>
            <a:ext cx="914400" cy="914400"/>
          </a:xfrm>
          <a:prstGeom prst="rect">
            <a:avLst/>
          </a:prstGeom>
        </p:spPr>
      </p:pic>
      <p:pic>
        <p:nvPicPr>
          <p:cNvPr id="7" name="Grafik 6" descr="Daumen runter">
            <a:extLst>
              <a:ext uri="{FF2B5EF4-FFF2-40B4-BE49-F238E27FC236}">
                <a16:creationId xmlns:a16="http://schemas.microsoft.com/office/drawing/2014/main" id="{A4857693-214E-4D2C-8CCC-9441B3208D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47132" y="1873374"/>
            <a:ext cx="914400" cy="914400"/>
          </a:xfrm>
          <a:prstGeom prst="rect">
            <a:avLst/>
          </a:prstGeom>
        </p:spPr>
      </p:pic>
      <p:sp>
        <p:nvSpPr>
          <p:cNvPr id="13" name="TextBox 6">
            <a:extLst>
              <a:ext uri="{FF2B5EF4-FFF2-40B4-BE49-F238E27FC236}">
                <a16:creationId xmlns:a16="http://schemas.microsoft.com/office/drawing/2014/main" id="{A2374119-A48B-4729-8BBF-C0786D243AD4}"/>
              </a:ext>
            </a:extLst>
          </p:cNvPr>
          <p:cNvSpPr txBox="1"/>
          <p:nvPr/>
        </p:nvSpPr>
        <p:spPr>
          <a:xfrm>
            <a:off x="683568" y="1968635"/>
            <a:ext cx="615026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SzPct val="100000"/>
            </a:pPr>
            <a:r>
              <a:rPr lang="de-DE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Die von meinem Arbeitgeber zur Verfügung gestellte technische Infrastruktur (bspw. Laptop/IT-Ausstattung) ist für eine angemessene Aufgabenerledigung ausreichend.| 1 „stimme nicht zu“ bis 5 „stimme zu“ | 2 niedrigsten Werte</a:t>
            </a:r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id="{51736990-6BDE-409B-888A-0137B6ACCC42}"/>
              </a:ext>
            </a:extLst>
          </p:cNvPr>
          <p:cNvSpPr txBox="1"/>
          <p:nvPr/>
        </p:nvSpPr>
        <p:spPr>
          <a:xfrm>
            <a:off x="1065312" y="4487349"/>
            <a:ext cx="5162872" cy="3131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SzPct val="100000"/>
            </a:pPr>
            <a:r>
              <a:rPr lang="de-DE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Die technische Ausstattung für die Arbeit im Homeoffice wurde im Zuge der Pandemie kurzfristig verbessert. | 1 „stimme nicht zu“ bis 5 „stimme zu“ | 2 niedrigsten Werte</a:t>
            </a:r>
          </a:p>
        </p:txBody>
      </p:sp>
    </p:spTree>
    <p:extLst>
      <p:ext uri="{BB962C8B-B14F-4D97-AF65-F5344CB8AC3E}">
        <p14:creationId xmlns:p14="http://schemas.microsoft.com/office/powerpoint/2010/main" val="1178468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dirty="0">
                <a:solidFill>
                  <a:schemeClr val="accent3">
                    <a:lumMod val="75000"/>
                  </a:schemeClr>
                </a:solidFill>
              </a:rPr>
              <a:t>These 2b: Homeoffice bleibt auch nach dem Lockdown weit verbreitetes Arbeitsmodell</a:t>
            </a:r>
          </a:p>
        </p:txBody>
      </p:sp>
      <p:graphicFrame>
        <p:nvGraphicFramePr>
          <p:cNvPr id="4" name="Inhaltsplatzhalter 5">
            <a:extLst>
              <a:ext uri="{FF2B5EF4-FFF2-40B4-BE49-F238E27FC236}">
                <a16:creationId xmlns:a16="http://schemas.microsoft.com/office/drawing/2014/main" id="{88D17892-82B1-44DC-99BD-51A23A25AC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9069994"/>
              </p:ext>
            </p:extLst>
          </p:nvPr>
        </p:nvGraphicFramePr>
        <p:xfrm>
          <a:off x="395536" y="1203597"/>
          <a:ext cx="8280920" cy="3672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43799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dirty="0">
                <a:solidFill>
                  <a:schemeClr val="accent3">
                    <a:lumMod val="75000"/>
                  </a:schemeClr>
                </a:solidFill>
              </a:rPr>
              <a:t>These 2b: Homeoffice bleibt auch nach dem Lockdown weit verbreitetes Arbeitsmodell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2CC9C69-AE10-4FDB-AFE9-E26DBBFD2FD8}"/>
              </a:ext>
            </a:extLst>
          </p:cNvPr>
          <p:cNvSpPr/>
          <p:nvPr/>
        </p:nvSpPr>
        <p:spPr>
          <a:xfrm>
            <a:off x="683568" y="1409361"/>
            <a:ext cx="6120000" cy="720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Anteil der Mitarbeitenden, die mehr als die Hälfte ihrer Arbeitszeit während des Lockdowns im Homeoffice  verbracht haben.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4675366-F3CC-480F-B9C2-98A282811E2D}"/>
              </a:ext>
            </a:extLst>
          </p:cNvPr>
          <p:cNvSpPr/>
          <p:nvPr/>
        </p:nvSpPr>
        <p:spPr>
          <a:xfrm>
            <a:off x="1065312" y="3760112"/>
            <a:ext cx="6120000" cy="720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Anteil der Mitarbeitenden, die mehr als die Hälfte ihrer Arbeitszeit im September/Oktober im Homeoffice verbracht haben.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E38BBAB-6588-4077-B153-57C7A5B59D07}"/>
              </a:ext>
            </a:extLst>
          </p:cNvPr>
          <p:cNvSpPr txBox="1"/>
          <p:nvPr/>
        </p:nvSpPr>
        <p:spPr>
          <a:xfrm>
            <a:off x="1969200" y="2424039"/>
            <a:ext cx="520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Ein signifikanter Anteil an Mitarbeitenden ist weiterhin im Homeoffice. Ein Ende der Präsenzkultur ist aber nicht eingeläutet.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3955236-F942-4C9A-A253-F97DC0A9CBAC}"/>
              </a:ext>
            </a:extLst>
          </p:cNvPr>
          <p:cNvSpPr txBox="1"/>
          <p:nvPr/>
        </p:nvSpPr>
        <p:spPr>
          <a:xfrm>
            <a:off x="6833832" y="1280615"/>
            <a:ext cx="162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54%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DEBE36F-1E9E-4FC7-A3E2-C8603691ADE8}"/>
              </a:ext>
            </a:extLst>
          </p:cNvPr>
          <p:cNvSpPr txBox="1"/>
          <p:nvPr/>
        </p:nvSpPr>
        <p:spPr>
          <a:xfrm>
            <a:off x="7185312" y="3658447"/>
            <a:ext cx="162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18%</a:t>
            </a:r>
          </a:p>
        </p:txBody>
      </p:sp>
      <p:pic>
        <p:nvPicPr>
          <p:cNvPr id="12" name="Grafik 11" descr="Lupe">
            <a:extLst>
              <a:ext uri="{FF2B5EF4-FFF2-40B4-BE49-F238E27FC236}">
                <a16:creationId xmlns:a16="http://schemas.microsoft.com/office/drawing/2014/main" id="{81FFDFCD-13B8-414D-908D-378700319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5312" y="-30639"/>
            <a:ext cx="1800000" cy="1800000"/>
          </a:xfrm>
          <a:prstGeom prst="rect">
            <a:avLst/>
          </a:prstGeom>
        </p:spPr>
      </p:pic>
      <p:pic>
        <p:nvPicPr>
          <p:cNvPr id="11" name="Grafik 10" descr="Arbeiten von zu Hause">
            <a:extLst>
              <a:ext uri="{FF2B5EF4-FFF2-40B4-BE49-F238E27FC236}">
                <a16:creationId xmlns:a16="http://schemas.microsoft.com/office/drawing/2014/main" id="{11A93C4B-9FFE-416D-81FB-02D0E168C3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4800" y="24754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864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>
                <a:solidFill>
                  <a:schemeClr val="accent2">
                    <a:lumMod val="75000"/>
                  </a:schemeClr>
                </a:solidFill>
              </a:rPr>
              <a:t>These 3a: Homeoffice führt zu mehr Arbeitszufriedenheit</a:t>
            </a:r>
          </a:p>
        </p:txBody>
      </p:sp>
      <p:graphicFrame>
        <p:nvGraphicFramePr>
          <p:cNvPr id="4" name="Inhaltsplatzhalter 5">
            <a:extLst>
              <a:ext uri="{FF2B5EF4-FFF2-40B4-BE49-F238E27FC236}">
                <a16:creationId xmlns:a16="http://schemas.microsoft.com/office/drawing/2014/main" id="{C5544D50-260A-4392-ACF7-9C66326774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0375674"/>
              </p:ext>
            </p:extLst>
          </p:nvPr>
        </p:nvGraphicFramePr>
        <p:xfrm>
          <a:off x="1979712" y="1596696"/>
          <a:ext cx="7056784" cy="3451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hteck 4">
            <a:extLst>
              <a:ext uri="{FF2B5EF4-FFF2-40B4-BE49-F238E27FC236}">
                <a16:creationId xmlns:a16="http://schemas.microsoft.com/office/drawing/2014/main" id="{09CF282E-1A4F-4DBF-9E98-8052D0C7D5EA}"/>
              </a:ext>
            </a:extLst>
          </p:cNvPr>
          <p:cNvSpPr/>
          <p:nvPr/>
        </p:nvSpPr>
        <p:spPr>
          <a:xfrm>
            <a:off x="0" y="1131590"/>
            <a:ext cx="5400000" cy="36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latin typeface="Source Sans Pro Black" panose="020B0803030403020204" pitchFamily="34" charset="0"/>
                <a:ea typeface="Source Sans Pro Black" panose="020B0803030403020204" pitchFamily="34" charset="0"/>
              </a:rPr>
              <a:t>Arbeitszufriedenheit nach Anteil im Homeoffice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40B9CE40-4E50-4F8E-9836-0B3828CEE8D5}"/>
              </a:ext>
            </a:extLst>
          </p:cNvPr>
          <p:cNvGrpSpPr/>
          <p:nvPr/>
        </p:nvGrpSpPr>
        <p:grpSpPr>
          <a:xfrm>
            <a:off x="-288" y="1723531"/>
            <a:ext cx="2123996" cy="2628189"/>
            <a:chOff x="475561" y="2024103"/>
            <a:chExt cx="1980269" cy="2628189"/>
          </a:xfrm>
        </p:grpSpPr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AF511116-A55D-4CF0-A793-7C560C2EB672}"/>
                </a:ext>
              </a:extLst>
            </p:cNvPr>
            <p:cNvSpPr txBox="1"/>
            <p:nvPr/>
          </p:nvSpPr>
          <p:spPr>
            <a:xfrm>
              <a:off x="475830" y="4107106"/>
              <a:ext cx="1980000" cy="54518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>
                <a:lnSpc>
                  <a:spcPts val="1100"/>
                </a:lnSpc>
              </a:pPr>
              <a:r>
                <a:rPr lang="de-DE" sz="12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mehr als 75% im Homeoffice</a:t>
              </a:r>
            </a:p>
            <a:p>
              <a:pPr algn="r">
                <a:lnSpc>
                  <a:spcPts val="1100"/>
                </a:lnSpc>
              </a:pPr>
              <a:r>
                <a:rPr lang="de-DE" sz="12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N=346, s = 0,7</a:t>
              </a: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58795B88-0CA3-4934-B772-B6EFAF64D577}"/>
                </a:ext>
              </a:extLst>
            </p:cNvPr>
            <p:cNvSpPr txBox="1"/>
            <p:nvPr/>
          </p:nvSpPr>
          <p:spPr>
            <a:xfrm>
              <a:off x="475830" y="3582242"/>
              <a:ext cx="1980000" cy="54518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>
                <a:lnSpc>
                  <a:spcPts val="1100"/>
                </a:lnSpc>
              </a:pPr>
              <a:r>
                <a:rPr lang="de-DE" sz="12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bis zu 75% im Homeoffice</a:t>
              </a:r>
            </a:p>
            <a:p>
              <a:pPr algn="r">
                <a:lnSpc>
                  <a:spcPts val="1100"/>
                </a:lnSpc>
              </a:pPr>
              <a:r>
                <a:rPr lang="de-DE" sz="12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N=107, s = 0,7</a:t>
              </a:r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ECD9F9AE-7694-4201-9FAF-0E7880BBEB98}"/>
                </a:ext>
              </a:extLst>
            </p:cNvPr>
            <p:cNvSpPr txBox="1"/>
            <p:nvPr/>
          </p:nvSpPr>
          <p:spPr>
            <a:xfrm>
              <a:off x="475830" y="3077708"/>
              <a:ext cx="1980000" cy="54518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>
                <a:lnSpc>
                  <a:spcPts val="1100"/>
                </a:lnSpc>
              </a:pPr>
              <a:r>
                <a:rPr lang="de-DE" sz="12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bis zu 50% im Homeoffice</a:t>
              </a:r>
            </a:p>
            <a:p>
              <a:pPr algn="r">
                <a:lnSpc>
                  <a:spcPts val="1100"/>
                </a:lnSpc>
              </a:pPr>
              <a:r>
                <a:rPr lang="de-DE" sz="12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N=164, s = 0,8</a:t>
              </a: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E7355F7B-7084-4ABA-83CD-314B1D73B5F9}"/>
                </a:ext>
              </a:extLst>
            </p:cNvPr>
            <p:cNvSpPr txBox="1"/>
            <p:nvPr/>
          </p:nvSpPr>
          <p:spPr>
            <a:xfrm>
              <a:off x="475561" y="2550464"/>
              <a:ext cx="1980000" cy="54518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>
                <a:lnSpc>
                  <a:spcPts val="1100"/>
                </a:lnSpc>
              </a:pPr>
              <a:r>
                <a:rPr lang="de-DE" sz="12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bis zu 25% im Homeoffice</a:t>
              </a:r>
            </a:p>
            <a:p>
              <a:pPr algn="r">
                <a:lnSpc>
                  <a:spcPts val="1100"/>
                </a:lnSpc>
              </a:pPr>
              <a:r>
                <a:rPr lang="de-DE" sz="12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N=127, s = 0,8</a:t>
              </a: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AF20D979-918E-444E-84E7-F2683AE87294}"/>
                </a:ext>
              </a:extLst>
            </p:cNvPr>
            <p:cNvSpPr txBox="1"/>
            <p:nvPr/>
          </p:nvSpPr>
          <p:spPr>
            <a:xfrm>
              <a:off x="475830" y="2024103"/>
              <a:ext cx="1980000" cy="54518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>
                <a:lnSpc>
                  <a:spcPts val="1100"/>
                </a:lnSpc>
              </a:pPr>
              <a:r>
                <a:rPr lang="de-DE" sz="12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kein Homeoffice</a:t>
              </a:r>
            </a:p>
            <a:p>
              <a:pPr algn="r">
                <a:lnSpc>
                  <a:spcPts val="1100"/>
                </a:lnSpc>
              </a:pPr>
              <a:r>
                <a:rPr lang="de-DE" sz="12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N=259, s = 0,9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7711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>
                <a:solidFill>
                  <a:schemeClr val="accent2">
                    <a:lumMod val="75000"/>
                  </a:schemeClr>
                </a:solidFill>
              </a:rPr>
              <a:t>These 3a: Homeoffice führt zu mehr Arbeitszufriedenheit</a:t>
            </a:r>
            <a:endParaRPr lang="de-DE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E38BBAB-6588-4077-B153-57C7A5B59D07}"/>
              </a:ext>
            </a:extLst>
          </p:cNvPr>
          <p:cNvSpPr txBox="1"/>
          <p:nvPr/>
        </p:nvSpPr>
        <p:spPr>
          <a:xfrm>
            <a:off x="5148064" y="1958721"/>
            <a:ext cx="3168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Der Zusammenhang zwischen </a:t>
            </a:r>
            <a:r>
              <a:rPr lang="de-DE" sz="2000" dirty="0" err="1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Arbeitszufrie-denheit</a:t>
            </a:r>
            <a:r>
              <a:rPr lang="de-DE" sz="20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 und Arbeitszeit im Homeoffice ist dennoch nur schwach ausgeprägt.</a:t>
            </a:r>
          </a:p>
        </p:txBody>
      </p:sp>
      <p:pic>
        <p:nvPicPr>
          <p:cNvPr id="12" name="Grafik 11" descr="Lupe">
            <a:extLst>
              <a:ext uri="{FF2B5EF4-FFF2-40B4-BE49-F238E27FC236}">
                <a16:creationId xmlns:a16="http://schemas.microsoft.com/office/drawing/2014/main" id="{81FFDFCD-13B8-414D-908D-378700319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5312" y="-30639"/>
            <a:ext cx="1800000" cy="18000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DB0D3A2-AAAB-4302-9146-0FCB067138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41087"/>
            <a:ext cx="4461010" cy="3240000"/>
          </a:xfrm>
          <a:prstGeom prst="rect">
            <a:avLst/>
          </a:prstGeom>
        </p:spPr>
      </p:pic>
      <p:sp>
        <p:nvSpPr>
          <p:cNvPr id="13" name="TextBox 6">
            <a:extLst>
              <a:ext uri="{FF2B5EF4-FFF2-40B4-BE49-F238E27FC236}">
                <a16:creationId xmlns:a16="http://schemas.microsoft.com/office/drawing/2014/main" id="{94F7E1DB-C6D2-49E8-A8F1-B8A2BEAF272A}"/>
              </a:ext>
            </a:extLst>
          </p:cNvPr>
          <p:cNvSpPr txBox="1"/>
          <p:nvPr/>
        </p:nvSpPr>
        <p:spPr>
          <a:xfrm>
            <a:off x="251520" y="4481087"/>
            <a:ext cx="43924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SzPct val="100000"/>
            </a:pPr>
            <a:r>
              <a:rPr lang="de-DE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Streudiagramm des Mittelwertindex der Befragungsitems zur Arbeitszufriedenheit sowie des Anteils der Arbeitszeit im Homeoffice. | Rot: Regressionsgerade</a:t>
            </a:r>
          </a:p>
        </p:txBody>
      </p:sp>
      <p:pic>
        <p:nvPicPr>
          <p:cNvPr id="5" name="Grafik 4" descr="Streudiagramm">
            <a:extLst>
              <a:ext uri="{FF2B5EF4-FFF2-40B4-BE49-F238E27FC236}">
                <a16:creationId xmlns:a16="http://schemas.microsoft.com/office/drawing/2014/main" id="{16E52BB9-0CA3-4842-88E8-F6B0908A40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50904" y="11055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527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>
                <a:solidFill>
                  <a:schemeClr val="accent2">
                    <a:lumMod val="75000"/>
                  </a:schemeClr>
                </a:solidFill>
              </a:rPr>
              <a:t>These 3b: Eine höhere Arbeitszufriedenheit wirkt sich positiv auf die Performance aus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3B779CB-E6E5-4FEB-AB9D-A7546D1171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75606"/>
            <a:ext cx="4461009" cy="3240000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56AB834C-ECED-4442-BBAA-98401A7E76E3}"/>
              </a:ext>
            </a:extLst>
          </p:cNvPr>
          <p:cNvSpPr txBox="1"/>
          <p:nvPr/>
        </p:nvSpPr>
        <p:spPr>
          <a:xfrm>
            <a:off x="251520" y="4515606"/>
            <a:ext cx="43924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SzPct val="100000"/>
            </a:pPr>
            <a:r>
              <a:rPr lang="de-DE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Streudiagramm der Mittelwertindices der Befragungsitems zur organisationalen Performance und Arbeitszufriedenheit | Rot: Regressionsgerade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0AE304C-A16E-484F-8582-57778A9F3D58}"/>
              </a:ext>
            </a:extLst>
          </p:cNvPr>
          <p:cNvSpPr txBox="1"/>
          <p:nvPr/>
        </p:nvSpPr>
        <p:spPr>
          <a:xfrm>
            <a:off x="5148064" y="1958721"/>
            <a:ext cx="31683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Neben Arbeitszufrieden-</a:t>
            </a:r>
            <a:r>
              <a:rPr lang="de-DE" sz="2000" dirty="0" err="1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heit</a:t>
            </a:r>
            <a:r>
              <a:rPr lang="de-DE" sz="20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 lässt sich ein positiver Zusammenhang zwischen </a:t>
            </a:r>
            <a:r>
              <a:rPr lang="de-DE" sz="2000" dirty="0" err="1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organisati-onaler</a:t>
            </a:r>
            <a:r>
              <a:rPr lang="de-DE" sz="20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 Lernfähigkeit, Ressourcenbasis und Performance feststellen.</a:t>
            </a:r>
          </a:p>
        </p:txBody>
      </p:sp>
      <p:pic>
        <p:nvPicPr>
          <p:cNvPr id="10" name="Grafik 9" descr="Streudiagramm">
            <a:extLst>
              <a:ext uri="{FF2B5EF4-FFF2-40B4-BE49-F238E27FC236}">
                <a16:creationId xmlns:a16="http://schemas.microsoft.com/office/drawing/2014/main" id="{1DE9B65C-31CA-4AA6-9253-298B0B2E9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0904" y="11055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211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>
                <a:solidFill>
                  <a:schemeClr val="accent2">
                    <a:lumMod val="75000"/>
                  </a:schemeClr>
                </a:solidFill>
              </a:rPr>
              <a:t>These 3b: Eine höhere Arbeitszufriedenheit wirkt sich positiv auf die Performance aus</a:t>
            </a:r>
            <a:endParaRPr lang="de-DE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2CC9C69-AE10-4FDB-AFE9-E26DBBFD2FD8}"/>
              </a:ext>
            </a:extLst>
          </p:cNvPr>
          <p:cNvSpPr/>
          <p:nvPr/>
        </p:nvSpPr>
        <p:spPr>
          <a:xfrm>
            <a:off x="683568" y="1409361"/>
            <a:ext cx="6120000" cy="72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Anteil der Mitarbeitenden, die im Mittel angeben, dass sich die organisationale Performance verschlechtert hat.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4675366-F3CC-480F-B9C2-98A282811E2D}"/>
              </a:ext>
            </a:extLst>
          </p:cNvPr>
          <p:cNvSpPr/>
          <p:nvPr/>
        </p:nvSpPr>
        <p:spPr>
          <a:xfrm>
            <a:off x="1065312" y="3760112"/>
            <a:ext cx="6120000" cy="72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Anteil der Mitarbeitenden, die die organisationale Ressourcen-basis im Lockdown für nicht ausreichend bewerten.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E38BBAB-6588-4077-B153-57C7A5B59D07}"/>
              </a:ext>
            </a:extLst>
          </p:cNvPr>
          <p:cNvSpPr txBox="1"/>
          <p:nvPr/>
        </p:nvSpPr>
        <p:spPr>
          <a:xfrm>
            <a:off x="1969200" y="2474197"/>
            <a:ext cx="5051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Rund die Hälfte der Befragten bewerten die Krisenperformance ihrer Verwaltungs-organisation negativ.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3955236-F942-4C9A-A253-F97DC0A9CBAC}"/>
              </a:ext>
            </a:extLst>
          </p:cNvPr>
          <p:cNvSpPr txBox="1"/>
          <p:nvPr/>
        </p:nvSpPr>
        <p:spPr>
          <a:xfrm>
            <a:off x="6833832" y="1280615"/>
            <a:ext cx="162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chemeClr val="accent2">
                    <a:lumMod val="75000"/>
                  </a:schemeClr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49%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DEBE36F-1E9E-4FC7-A3E2-C8603691ADE8}"/>
              </a:ext>
            </a:extLst>
          </p:cNvPr>
          <p:cNvSpPr txBox="1"/>
          <p:nvPr/>
        </p:nvSpPr>
        <p:spPr>
          <a:xfrm>
            <a:off x="7185312" y="3658447"/>
            <a:ext cx="162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chemeClr val="accent2">
                    <a:lumMod val="75000"/>
                  </a:schemeClr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49%</a:t>
            </a:r>
          </a:p>
        </p:txBody>
      </p:sp>
      <p:pic>
        <p:nvPicPr>
          <p:cNvPr id="12" name="Grafik 11" descr="Lupe">
            <a:extLst>
              <a:ext uri="{FF2B5EF4-FFF2-40B4-BE49-F238E27FC236}">
                <a16:creationId xmlns:a16="http://schemas.microsoft.com/office/drawing/2014/main" id="{81FFDFCD-13B8-414D-908D-378700319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5312" y="-30639"/>
            <a:ext cx="1800000" cy="1800000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D9B8AB00-C141-4E65-B2C5-037439F3C3F6}"/>
              </a:ext>
            </a:extLst>
          </p:cNvPr>
          <p:cNvSpPr txBox="1"/>
          <p:nvPr/>
        </p:nvSpPr>
        <p:spPr>
          <a:xfrm>
            <a:off x="683568" y="2129495"/>
            <a:ext cx="56886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SzPct val="100000"/>
            </a:pPr>
            <a:r>
              <a:rPr lang="de-DE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Mittelwertindex der Befragungsitems zur organisationalen Performance. | alle 1 „viel schlechter“ bis 5 „viel besser“ | Werte &lt; 3,0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02C3C520-C4E4-4B14-B913-315BC51CFA55}"/>
              </a:ext>
            </a:extLst>
          </p:cNvPr>
          <p:cNvSpPr txBox="1"/>
          <p:nvPr/>
        </p:nvSpPr>
        <p:spPr>
          <a:xfrm>
            <a:off x="1065312" y="4480112"/>
            <a:ext cx="56886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SzPct val="100000"/>
            </a:pPr>
            <a:r>
              <a:rPr lang="de-DE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Mittelwertindex der Befragungsitems zur organisationalen Ressourcenbasis. | alle 1 „gar nicht vorhanden“ bis 6 „vollumfänglich vorhanden“ | Werte &lt; 3,5</a:t>
            </a:r>
          </a:p>
        </p:txBody>
      </p:sp>
      <p:pic>
        <p:nvPicPr>
          <p:cNvPr id="7" name="Grafik 6" descr="Covid-19">
            <a:extLst>
              <a:ext uri="{FF2B5EF4-FFF2-40B4-BE49-F238E27FC236}">
                <a16:creationId xmlns:a16="http://schemas.microsoft.com/office/drawing/2014/main" id="{D541748F-A81A-467A-9BBB-D076DB9915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5312" y="25248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174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1043608" y="1023470"/>
            <a:ext cx="7487952" cy="3996552"/>
          </a:xfrm>
          <a:noFill/>
        </p:spPr>
        <p:txBody>
          <a:bodyPr anchor="t">
            <a:normAutofit/>
          </a:bodyPr>
          <a:lstStyle/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 sz="2200" b="1" dirty="0">
                <a:solidFill>
                  <a:schemeClr val="accent5">
                    <a:lumMod val="75000"/>
                  </a:schemeClr>
                </a:solidFill>
              </a:rPr>
              <a:t>These 1: Homeoffice steigert die Arbeitgeber-attraktivität im öffentlichen Sektor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 sz="2200" b="1" dirty="0">
                <a:solidFill>
                  <a:schemeClr val="accent3">
                    <a:lumMod val="75000"/>
                  </a:schemeClr>
                </a:solidFill>
              </a:rPr>
              <a:t>These 2a: Homeoffice wurde während des Lockdowns zeitnah und großflächig implementiert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 sz="2200" b="1" dirty="0">
                <a:solidFill>
                  <a:schemeClr val="accent3">
                    <a:lumMod val="75000"/>
                  </a:schemeClr>
                </a:solidFill>
              </a:rPr>
              <a:t>These 2b: Homeoffice bleibt auch nach dem Lockdown weit verbreitetes Arbeitsmodell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 sz="2200" b="1" dirty="0">
                <a:solidFill>
                  <a:schemeClr val="accent2">
                    <a:lumMod val="75000"/>
                  </a:schemeClr>
                </a:solidFill>
              </a:rPr>
              <a:t>These 3a: Homeoffice führt zu mehr Arbeitszufrieden-</a:t>
            </a:r>
            <a:r>
              <a:rPr lang="de-DE" sz="2200" b="1" dirty="0" err="1">
                <a:solidFill>
                  <a:schemeClr val="accent2">
                    <a:lumMod val="75000"/>
                  </a:schemeClr>
                </a:solidFill>
              </a:rPr>
              <a:t>heit</a:t>
            </a:r>
            <a:endParaRPr lang="de-DE" sz="22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 sz="2200" b="1" dirty="0">
                <a:solidFill>
                  <a:schemeClr val="accent2">
                    <a:lumMod val="75000"/>
                  </a:schemeClr>
                </a:solidFill>
              </a:rPr>
              <a:t>These 3b: Eine höhere Arbeitszufriedenheit wirkt sich positiv auf die Performance aus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0BF9706-0620-47B0-89D9-613E3576B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Grafik 6" descr="Marke Häkchen">
            <a:extLst>
              <a:ext uri="{FF2B5EF4-FFF2-40B4-BE49-F238E27FC236}">
                <a16:creationId xmlns:a16="http://schemas.microsoft.com/office/drawing/2014/main" id="{A2806AF9-8C75-4D61-8985-99782533F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2440" y="1160288"/>
            <a:ext cx="540000" cy="540000"/>
          </a:xfrm>
          <a:prstGeom prst="rect">
            <a:avLst/>
          </a:prstGeom>
        </p:spPr>
      </p:pic>
      <p:pic>
        <p:nvPicPr>
          <p:cNvPr id="4" name="Grafik 3" descr="Markee nicht mehr folgen">
            <a:extLst>
              <a:ext uri="{FF2B5EF4-FFF2-40B4-BE49-F238E27FC236}">
                <a16:creationId xmlns:a16="http://schemas.microsoft.com/office/drawing/2014/main" id="{2F732551-B7CD-45BD-8F69-290D866190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6807" y="2593748"/>
            <a:ext cx="540000" cy="540000"/>
          </a:xfrm>
          <a:prstGeom prst="rect">
            <a:avLst/>
          </a:prstGeom>
        </p:spPr>
      </p:pic>
      <p:pic>
        <p:nvPicPr>
          <p:cNvPr id="8" name="Grafik 7" descr="Marke Häkchen">
            <a:extLst>
              <a:ext uri="{FF2B5EF4-FFF2-40B4-BE49-F238E27FC236}">
                <a16:creationId xmlns:a16="http://schemas.microsoft.com/office/drawing/2014/main" id="{80EB01B7-E0D8-4930-BD50-901B46696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208" y="1833879"/>
            <a:ext cx="540000" cy="540000"/>
          </a:xfrm>
          <a:prstGeom prst="rect">
            <a:avLst/>
          </a:prstGeom>
        </p:spPr>
      </p:pic>
      <p:pic>
        <p:nvPicPr>
          <p:cNvPr id="12" name="Grafik 11" descr="Markee nicht mehr folgen">
            <a:extLst>
              <a:ext uri="{FF2B5EF4-FFF2-40B4-BE49-F238E27FC236}">
                <a16:creationId xmlns:a16="http://schemas.microsoft.com/office/drawing/2014/main" id="{6BA98029-F707-420F-BD64-81A445A090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2440" y="3353617"/>
            <a:ext cx="540000" cy="540000"/>
          </a:xfrm>
          <a:prstGeom prst="rect">
            <a:avLst/>
          </a:prstGeom>
        </p:spPr>
      </p:pic>
      <p:pic>
        <p:nvPicPr>
          <p:cNvPr id="13" name="Grafik 12" descr="Marke Häkchen">
            <a:extLst>
              <a:ext uri="{FF2B5EF4-FFF2-40B4-BE49-F238E27FC236}">
                <a16:creationId xmlns:a16="http://schemas.microsoft.com/office/drawing/2014/main" id="{DEDDF6D0-1267-4659-B9BA-3EAC10A18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208" y="4113486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694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870216" y="1131590"/>
            <a:ext cx="7920000" cy="3816424"/>
          </a:xfrm>
          <a:noFill/>
        </p:spPr>
        <p:txBody>
          <a:bodyPr anchor="t">
            <a:normAutofit lnSpcReduction="10000"/>
          </a:bodyPr>
          <a:lstStyle/>
          <a:p>
            <a:pPr marL="0" indent="0"/>
            <a:r>
              <a:rPr lang="de-DE" sz="1800" dirty="0"/>
              <a:t>Homeoffice wird die Attraktivität von Arbeitsplätzen in der Verwaltung insgesamt deutlich verbessern.</a:t>
            </a:r>
          </a:p>
          <a:p>
            <a:pPr marL="0" indent="0"/>
            <a:endParaRPr lang="de-DE" sz="1800" dirty="0"/>
          </a:p>
          <a:p>
            <a:pPr marL="0" indent="0"/>
            <a:r>
              <a:rPr lang="de-DE" sz="1800" dirty="0"/>
              <a:t>Die Beschäftigten bewerten diese Veränderung eindeutig positiv und erwarten zukünftig, flexibler von Zuhause aus arbeiten zu können.</a:t>
            </a:r>
          </a:p>
          <a:p>
            <a:pPr marL="0" indent="0"/>
            <a:endParaRPr lang="de-DE" sz="1800" dirty="0"/>
          </a:p>
          <a:p>
            <a:pPr marL="0" indent="0"/>
            <a:r>
              <a:rPr lang="de-DE" sz="1800" dirty="0"/>
              <a:t>Ein Zurückfallen hinter diese Praxis scheint nicht ratsam.</a:t>
            </a:r>
          </a:p>
          <a:p>
            <a:pPr marL="0" indent="0"/>
            <a:endParaRPr lang="de-DE" sz="1800" dirty="0"/>
          </a:p>
          <a:p>
            <a:pPr marL="0" indent="0"/>
            <a:r>
              <a:rPr lang="de-DE" sz="1800" dirty="0"/>
              <a:t>Es gilt, das Momentum des Veränderungsdrucks beizubehalten.</a:t>
            </a:r>
          </a:p>
          <a:p>
            <a:pPr marL="0" indent="0"/>
            <a:endParaRPr lang="de-DE" sz="1800" dirty="0"/>
          </a:p>
          <a:p>
            <a:pPr marL="0" indent="0"/>
            <a:r>
              <a:rPr lang="de-DE" sz="1800" dirty="0"/>
              <a:t>Die Pandemie verdeutlicht, die Dringlichkeit mit der die Ressourcenbasis der öffentlichen Verwaltung verbessert werden muss.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0BF9706-0620-47B0-89D9-613E3576B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Implikationen</a:t>
            </a:r>
          </a:p>
        </p:txBody>
      </p:sp>
      <p:pic>
        <p:nvPicPr>
          <p:cNvPr id="4" name="Grafik 3" descr="Arbeiten von zu Hause">
            <a:extLst>
              <a:ext uri="{FF2B5EF4-FFF2-40B4-BE49-F238E27FC236}">
                <a16:creationId xmlns:a16="http://schemas.microsoft.com/office/drawing/2014/main" id="{9AB81E9F-6FFE-44DA-962B-ABB017CAB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6920" y="1023470"/>
            <a:ext cx="720000" cy="720000"/>
          </a:xfrm>
          <a:prstGeom prst="rect">
            <a:avLst/>
          </a:prstGeom>
        </p:spPr>
      </p:pic>
      <p:pic>
        <p:nvPicPr>
          <p:cNvPr id="7" name="Grafik 6" descr="Exponentielle Grafik">
            <a:extLst>
              <a:ext uri="{FF2B5EF4-FFF2-40B4-BE49-F238E27FC236}">
                <a16:creationId xmlns:a16="http://schemas.microsoft.com/office/drawing/2014/main" id="{643D6446-35AD-4054-96F3-2FBAFDCE5A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6920" y="3238078"/>
            <a:ext cx="720000" cy="720000"/>
          </a:xfrm>
          <a:prstGeom prst="rect">
            <a:avLst/>
          </a:prstGeom>
        </p:spPr>
      </p:pic>
      <p:pic>
        <p:nvPicPr>
          <p:cNvPr id="9" name="Grafik 8" descr="Hand">
            <a:extLst>
              <a:ext uri="{FF2B5EF4-FFF2-40B4-BE49-F238E27FC236}">
                <a16:creationId xmlns:a16="http://schemas.microsoft.com/office/drawing/2014/main" id="{CC1CFC7D-C52A-4170-A7F1-6CB3237489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6920" y="2582077"/>
            <a:ext cx="720000" cy="720000"/>
          </a:xfrm>
          <a:prstGeom prst="rect">
            <a:avLst/>
          </a:prstGeom>
        </p:spPr>
      </p:pic>
      <p:pic>
        <p:nvPicPr>
          <p:cNvPr id="11" name="Grafik 10" descr="Daumen hoch-Zeichen">
            <a:extLst>
              <a:ext uri="{FF2B5EF4-FFF2-40B4-BE49-F238E27FC236}">
                <a16:creationId xmlns:a16="http://schemas.microsoft.com/office/drawing/2014/main" id="{50ED55E2-FC95-4636-9CF4-9D06F25E06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6920" y="1849468"/>
            <a:ext cx="720000" cy="720000"/>
          </a:xfrm>
          <a:prstGeom prst="rect">
            <a:avLst/>
          </a:prstGeom>
        </p:spPr>
      </p:pic>
      <p:pic>
        <p:nvPicPr>
          <p:cNvPr id="13" name="Grafik 12" descr="Laptop">
            <a:extLst>
              <a:ext uri="{FF2B5EF4-FFF2-40B4-BE49-F238E27FC236}">
                <a16:creationId xmlns:a16="http://schemas.microsoft.com/office/drawing/2014/main" id="{8DE86FA1-184B-4EB4-B3E7-E13206110A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6920" y="3958078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68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Implikationen</a:t>
            </a:r>
            <a:endParaRPr lang="de-DE" sz="240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2CC9C69-AE10-4FDB-AFE9-E26DBBFD2FD8}"/>
              </a:ext>
            </a:extLst>
          </p:cNvPr>
          <p:cNvSpPr/>
          <p:nvPr/>
        </p:nvSpPr>
        <p:spPr>
          <a:xfrm>
            <a:off x="683568" y="1409361"/>
            <a:ext cx="612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b="1" dirty="0">
                <a:solidFill>
                  <a:srgbClr val="F59C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Anteil der Mitarbeitenden, die zukünftig genauso viel oder gar mehr im Homeoffice arbeiten wollen.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E38BBAB-6588-4077-B153-57C7A5B59D07}"/>
              </a:ext>
            </a:extLst>
          </p:cNvPr>
          <p:cNvSpPr txBox="1"/>
          <p:nvPr/>
        </p:nvSpPr>
        <p:spPr>
          <a:xfrm>
            <a:off x="1597968" y="3754075"/>
            <a:ext cx="6934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Trotz der Einbußen in der Performance wird Homeoffice positiv bewertet. Einen entscheidenden Faktor stellen IT-Ressourcen und –Infrastruktur dar.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3955236-F942-4C9A-A253-F97DC0A9CBAC}"/>
              </a:ext>
            </a:extLst>
          </p:cNvPr>
          <p:cNvSpPr txBox="1"/>
          <p:nvPr/>
        </p:nvSpPr>
        <p:spPr>
          <a:xfrm>
            <a:off x="6833832" y="1280615"/>
            <a:ext cx="162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88%</a:t>
            </a:r>
          </a:p>
        </p:txBody>
      </p:sp>
      <p:pic>
        <p:nvPicPr>
          <p:cNvPr id="12" name="Grafik 11" descr="Lupe">
            <a:extLst>
              <a:ext uri="{FF2B5EF4-FFF2-40B4-BE49-F238E27FC236}">
                <a16:creationId xmlns:a16="http://schemas.microsoft.com/office/drawing/2014/main" id="{81FFDFCD-13B8-414D-908D-378700319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5312" y="-30639"/>
            <a:ext cx="1800000" cy="1800000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D9B8AB00-C141-4E65-B2C5-037439F3C3F6}"/>
              </a:ext>
            </a:extLst>
          </p:cNvPr>
          <p:cNvSpPr txBox="1"/>
          <p:nvPr/>
        </p:nvSpPr>
        <p:spPr>
          <a:xfrm>
            <a:off x="683568" y="2129495"/>
            <a:ext cx="59046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SzPct val="100000"/>
            </a:pPr>
            <a:r>
              <a:rPr lang="de-DE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Ich möchte zukünftig gern... | 1 „weniger im Homeoffice arbeiten“, 2 „genauso viel im Homeoffice arbeiten“  und 3 „mehr im Homeoffice arbeiten“ </a:t>
            </a:r>
          </a:p>
        </p:txBody>
      </p:sp>
      <p:pic>
        <p:nvPicPr>
          <p:cNvPr id="17" name="Grafik 16" descr="Aktenkoffer">
            <a:extLst>
              <a:ext uri="{FF2B5EF4-FFF2-40B4-BE49-F238E27FC236}">
                <a16:creationId xmlns:a16="http://schemas.microsoft.com/office/drawing/2014/main" id="{A314187E-530D-4032-AC85-2D539A3102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3568" y="3754075"/>
            <a:ext cx="914400" cy="914400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69571BB2-C23C-4006-B32E-51B9EDE7302E}"/>
              </a:ext>
            </a:extLst>
          </p:cNvPr>
          <p:cNvSpPr/>
          <p:nvPr/>
        </p:nvSpPr>
        <p:spPr>
          <a:xfrm>
            <a:off x="1527132" y="2581718"/>
            <a:ext cx="612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b="1" dirty="0">
                <a:solidFill>
                  <a:srgbClr val="F59C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Anteil der Mitarbeitenden, die einen Schub für die Digitalisierung der Verwaltung erwarten.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4C1711C-2519-40F3-B564-276C9A3AFD7B}"/>
              </a:ext>
            </a:extLst>
          </p:cNvPr>
          <p:cNvSpPr txBox="1"/>
          <p:nvPr/>
        </p:nvSpPr>
        <p:spPr>
          <a:xfrm>
            <a:off x="7616868" y="2437272"/>
            <a:ext cx="162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69%</a:t>
            </a:r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id="{7D758A56-A799-4F3E-9DAB-E3B31DCF794F}"/>
              </a:ext>
            </a:extLst>
          </p:cNvPr>
          <p:cNvSpPr txBox="1"/>
          <p:nvPr/>
        </p:nvSpPr>
        <p:spPr>
          <a:xfrm>
            <a:off x="1527132" y="3301718"/>
            <a:ext cx="59046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SzPct val="100000"/>
            </a:pPr>
            <a:r>
              <a:rPr lang="de-DE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Die Digitalisierung der Verwaltung wird durch die Erfahrungen und Veränderungen in der Corona-Pandemie einen deutlichen Schub erhalten. | Top2-Werte | 1 „stimme nicht zu“ bis 5 „stimme zu“ </a:t>
            </a:r>
          </a:p>
        </p:txBody>
      </p:sp>
    </p:spTree>
    <p:extLst>
      <p:ext uri="{BB962C8B-B14F-4D97-AF65-F5344CB8AC3E}">
        <p14:creationId xmlns:p14="http://schemas.microsoft.com/office/powerpoint/2010/main" val="107238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Implikationen</a:t>
            </a:r>
            <a:endParaRPr lang="de-DE" sz="240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2CC9C69-AE10-4FDB-AFE9-E26DBBFD2FD8}"/>
              </a:ext>
            </a:extLst>
          </p:cNvPr>
          <p:cNvSpPr/>
          <p:nvPr/>
        </p:nvSpPr>
        <p:spPr>
          <a:xfrm>
            <a:off x="683568" y="1409361"/>
            <a:ext cx="612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b="1" dirty="0">
                <a:solidFill>
                  <a:srgbClr val="F59C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Der Einfluss der Tätigkeit im Homeoffice auf die Performance ist ambivalent.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E38BBAB-6588-4077-B153-57C7A5B59D07}"/>
              </a:ext>
            </a:extLst>
          </p:cNvPr>
          <p:cNvSpPr txBox="1"/>
          <p:nvPr/>
        </p:nvSpPr>
        <p:spPr>
          <a:xfrm>
            <a:off x="1597968" y="3754075"/>
            <a:ext cx="60516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59C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Eine resiliente Verwaltung erfordert substanzielle Innovationen etwa bei Organisations- und Arbeits-formen, Bürokonzepten, Führung, Qualifizierung und Kommunikation.  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69571BB2-C23C-4006-B32E-51B9EDE7302E}"/>
              </a:ext>
            </a:extLst>
          </p:cNvPr>
          <p:cNvSpPr/>
          <p:nvPr/>
        </p:nvSpPr>
        <p:spPr>
          <a:xfrm>
            <a:off x="1527132" y="2581718"/>
            <a:ext cx="612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b="1" dirty="0">
                <a:solidFill>
                  <a:srgbClr val="F59C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Mitarbeitende mit Kindern und höherem Pflichtgefühl gegenüber den Veränderungsprozessen sind gestresster. </a:t>
            </a:r>
          </a:p>
        </p:txBody>
      </p:sp>
      <p:grpSp>
        <p:nvGrpSpPr>
          <p:cNvPr id="13" name="Gruppieren 888">
            <a:extLst>
              <a:ext uri="{FF2B5EF4-FFF2-40B4-BE49-F238E27FC236}">
                <a16:creationId xmlns:a16="http://schemas.microsoft.com/office/drawing/2014/main" id="{82AC1B64-CBD9-46B1-8D0F-6631B09E94A9}"/>
              </a:ext>
            </a:extLst>
          </p:cNvPr>
          <p:cNvGrpSpPr/>
          <p:nvPr/>
        </p:nvGrpSpPr>
        <p:grpSpPr>
          <a:xfrm>
            <a:off x="8272970" y="481088"/>
            <a:ext cx="635786" cy="1992582"/>
            <a:chOff x="4957558" y="1156519"/>
            <a:chExt cx="1630127" cy="4732217"/>
          </a:xfrm>
        </p:grpSpPr>
        <p:sp>
          <p:nvSpPr>
            <p:cNvPr id="14" name="Freihandform: Form 888">
              <a:extLst>
                <a:ext uri="{FF2B5EF4-FFF2-40B4-BE49-F238E27FC236}">
                  <a16:creationId xmlns:a16="http://schemas.microsoft.com/office/drawing/2014/main" id="{E3AC276C-0B7E-428B-8CFB-DFC394A14584}"/>
                </a:ext>
              </a:extLst>
            </p:cNvPr>
            <p:cNvSpPr/>
            <p:nvPr/>
          </p:nvSpPr>
          <p:spPr>
            <a:xfrm>
              <a:off x="5776912" y="1156519"/>
              <a:ext cx="590550" cy="800100"/>
            </a:xfrm>
            <a:custGeom>
              <a:avLst/>
              <a:gdLst>
                <a:gd name="connsiteX0" fmla="*/ 358902 w 590550"/>
                <a:gd name="connsiteY0" fmla="*/ 11056 h 800100"/>
                <a:gd name="connsiteX1" fmla="*/ 237077 w 590550"/>
                <a:gd name="connsiteY1" fmla="*/ 7246 h 800100"/>
                <a:gd name="connsiteX2" fmla="*/ 27241 w 590550"/>
                <a:gd name="connsiteY2" fmla="*/ 204508 h 800100"/>
                <a:gd name="connsiteX3" fmla="*/ 7144 w 590550"/>
                <a:gd name="connsiteY3" fmla="*/ 765721 h 800100"/>
                <a:gd name="connsiteX4" fmla="*/ 584359 w 590550"/>
                <a:gd name="connsiteY4" fmla="*/ 794296 h 800100"/>
                <a:gd name="connsiteX5" fmla="*/ 555879 w 590550"/>
                <a:gd name="connsiteY5" fmla="*/ 221272 h 800100"/>
                <a:gd name="connsiteX6" fmla="*/ 358902 w 590550"/>
                <a:gd name="connsiteY6" fmla="*/ 11056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800100">
                  <a:moveTo>
                    <a:pt x="358902" y="11056"/>
                  </a:moveTo>
                  <a:lnTo>
                    <a:pt x="237077" y="7246"/>
                  </a:lnTo>
                  <a:cubicBezTo>
                    <a:pt x="124778" y="3721"/>
                    <a:pt x="30861" y="92018"/>
                    <a:pt x="27241" y="204508"/>
                  </a:cubicBezTo>
                  <a:lnTo>
                    <a:pt x="7144" y="765721"/>
                  </a:lnTo>
                  <a:lnTo>
                    <a:pt x="584359" y="794296"/>
                  </a:lnTo>
                  <a:lnTo>
                    <a:pt x="555879" y="221272"/>
                  </a:lnTo>
                  <a:cubicBezTo>
                    <a:pt x="559403" y="108687"/>
                    <a:pt x="471297" y="14580"/>
                    <a:pt x="358902" y="11056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ihandform: Form 889">
              <a:extLst>
                <a:ext uri="{FF2B5EF4-FFF2-40B4-BE49-F238E27FC236}">
                  <a16:creationId xmlns:a16="http://schemas.microsoft.com/office/drawing/2014/main" id="{ACEE1EC1-D568-4EDE-91F2-AA0B71F95330}"/>
                </a:ext>
              </a:extLst>
            </p:cNvPr>
            <p:cNvSpPr/>
            <p:nvPr/>
          </p:nvSpPr>
          <p:spPr>
            <a:xfrm>
              <a:off x="5871722" y="5643372"/>
              <a:ext cx="447675" cy="238125"/>
            </a:xfrm>
            <a:custGeom>
              <a:avLst/>
              <a:gdLst>
                <a:gd name="connsiteX0" fmla="*/ 225135 w 447675"/>
                <a:gd name="connsiteY0" fmla="*/ 7144 h 238125"/>
                <a:gd name="connsiteX1" fmla="*/ 114835 w 447675"/>
                <a:gd name="connsiteY1" fmla="*/ 129064 h 238125"/>
                <a:gd name="connsiteX2" fmla="*/ 10346 w 447675"/>
                <a:gd name="connsiteY2" fmla="*/ 239363 h 238125"/>
                <a:gd name="connsiteX3" fmla="*/ 164175 w 447675"/>
                <a:gd name="connsiteY3" fmla="*/ 239363 h 238125"/>
                <a:gd name="connsiteX4" fmla="*/ 410872 w 447675"/>
                <a:gd name="connsiteY4" fmla="*/ 239363 h 238125"/>
                <a:gd name="connsiteX5" fmla="*/ 440495 w 447675"/>
                <a:gd name="connsiteY5" fmla="*/ 207931 h 238125"/>
                <a:gd name="connsiteX6" fmla="*/ 410872 w 447675"/>
                <a:gd name="connsiteY6" fmla="*/ 15812 h 238125"/>
                <a:gd name="connsiteX7" fmla="*/ 225135 w 447675"/>
                <a:gd name="connsiteY7" fmla="*/ 7144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7675" h="238125">
                  <a:moveTo>
                    <a:pt x="225135" y="7144"/>
                  </a:moveTo>
                  <a:cubicBezTo>
                    <a:pt x="225135" y="7144"/>
                    <a:pt x="137981" y="126206"/>
                    <a:pt x="114835" y="129064"/>
                  </a:cubicBezTo>
                  <a:cubicBezTo>
                    <a:pt x="-21372" y="146113"/>
                    <a:pt x="10346" y="239363"/>
                    <a:pt x="10346" y="239363"/>
                  </a:cubicBezTo>
                  <a:cubicBezTo>
                    <a:pt x="10346" y="239363"/>
                    <a:pt x="36445" y="239363"/>
                    <a:pt x="164175" y="239363"/>
                  </a:cubicBezTo>
                  <a:cubicBezTo>
                    <a:pt x="262854" y="239363"/>
                    <a:pt x="328291" y="239744"/>
                    <a:pt x="410872" y="239363"/>
                  </a:cubicBezTo>
                  <a:cubicBezTo>
                    <a:pt x="426874" y="239268"/>
                    <a:pt x="440114" y="223933"/>
                    <a:pt x="440495" y="207931"/>
                  </a:cubicBezTo>
                  <a:cubicBezTo>
                    <a:pt x="442972" y="105251"/>
                    <a:pt x="410872" y="15812"/>
                    <a:pt x="410872" y="15812"/>
                  </a:cubicBezTo>
                  <a:lnTo>
                    <a:pt x="225135" y="7144"/>
                  </a:lnTo>
                  <a:close/>
                </a:path>
              </a:pathLst>
            </a:custGeom>
            <a:solidFill>
              <a:srgbClr val="EB8C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890">
              <a:extLst>
                <a:ext uri="{FF2B5EF4-FFF2-40B4-BE49-F238E27FC236}">
                  <a16:creationId xmlns:a16="http://schemas.microsoft.com/office/drawing/2014/main" id="{45DA90A3-90CF-4656-B76B-170A0CBBAADD}"/>
                </a:ext>
              </a:extLst>
            </p:cNvPr>
            <p:cNvSpPr/>
            <p:nvPr/>
          </p:nvSpPr>
          <p:spPr>
            <a:xfrm>
              <a:off x="6218491" y="5738717"/>
              <a:ext cx="95250" cy="142875"/>
            </a:xfrm>
            <a:custGeom>
              <a:avLst/>
              <a:gdLst>
                <a:gd name="connsiteX0" fmla="*/ 7144 w 95250"/>
                <a:gd name="connsiteY0" fmla="*/ 144209 h 142875"/>
                <a:gd name="connsiteX1" fmla="*/ 64199 w 95250"/>
                <a:gd name="connsiteY1" fmla="*/ 144018 h 142875"/>
                <a:gd name="connsiteX2" fmla="*/ 93821 w 95250"/>
                <a:gd name="connsiteY2" fmla="*/ 112586 h 142875"/>
                <a:gd name="connsiteX3" fmla="*/ 89440 w 95250"/>
                <a:gd name="connsiteY3" fmla="*/ 7144 h 142875"/>
                <a:gd name="connsiteX4" fmla="*/ 7144 w 95250"/>
                <a:gd name="connsiteY4" fmla="*/ 144209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142875">
                  <a:moveTo>
                    <a:pt x="7144" y="144209"/>
                  </a:moveTo>
                  <a:cubicBezTo>
                    <a:pt x="25622" y="144209"/>
                    <a:pt x="44387" y="144113"/>
                    <a:pt x="64199" y="144018"/>
                  </a:cubicBezTo>
                  <a:cubicBezTo>
                    <a:pt x="80201" y="143923"/>
                    <a:pt x="93441" y="128588"/>
                    <a:pt x="93821" y="112586"/>
                  </a:cubicBezTo>
                  <a:cubicBezTo>
                    <a:pt x="95536" y="40196"/>
                    <a:pt x="98679" y="39719"/>
                    <a:pt x="89440" y="7144"/>
                  </a:cubicBezTo>
                  <a:cubicBezTo>
                    <a:pt x="48863" y="46958"/>
                    <a:pt x="10859" y="107728"/>
                    <a:pt x="7144" y="144209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: Form 891">
              <a:extLst>
                <a:ext uri="{FF2B5EF4-FFF2-40B4-BE49-F238E27FC236}">
                  <a16:creationId xmlns:a16="http://schemas.microsoft.com/office/drawing/2014/main" id="{F7F059C0-5A66-49D7-AB53-30EAC8F127F9}"/>
                </a:ext>
              </a:extLst>
            </p:cNvPr>
            <p:cNvSpPr/>
            <p:nvPr/>
          </p:nvSpPr>
          <p:spPr>
            <a:xfrm>
              <a:off x="5871627" y="5762054"/>
              <a:ext cx="228600" cy="123825"/>
            </a:xfrm>
            <a:custGeom>
              <a:avLst/>
              <a:gdLst>
                <a:gd name="connsiteX0" fmla="*/ 122074 w 228600"/>
                <a:gd name="connsiteY0" fmla="*/ 7144 h 123825"/>
                <a:gd name="connsiteX1" fmla="*/ 114835 w 228600"/>
                <a:gd name="connsiteY1" fmla="*/ 10382 h 123825"/>
                <a:gd name="connsiteX2" fmla="*/ 10346 w 228600"/>
                <a:gd name="connsiteY2" fmla="*/ 120682 h 123825"/>
                <a:gd name="connsiteX3" fmla="*/ 164175 w 228600"/>
                <a:gd name="connsiteY3" fmla="*/ 120682 h 123825"/>
                <a:gd name="connsiteX4" fmla="*/ 223897 w 228600"/>
                <a:gd name="connsiteY4" fmla="*/ 120682 h 123825"/>
                <a:gd name="connsiteX5" fmla="*/ 122074 w 228600"/>
                <a:gd name="connsiteY5" fmla="*/ 714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600" h="123825">
                  <a:moveTo>
                    <a:pt x="122074" y="7144"/>
                  </a:moveTo>
                  <a:cubicBezTo>
                    <a:pt x="119312" y="8858"/>
                    <a:pt x="116836" y="10192"/>
                    <a:pt x="114835" y="10382"/>
                  </a:cubicBezTo>
                  <a:cubicBezTo>
                    <a:pt x="-21372" y="27432"/>
                    <a:pt x="10346" y="120682"/>
                    <a:pt x="10346" y="120682"/>
                  </a:cubicBezTo>
                  <a:cubicBezTo>
                    <a:pt x="10346" y="120682"/>
                    <a:pt x="36445" y="120682"/>
                    <a:pt x="164175" y="120682"/>
                  </a:cubicBezTo>
                  <a:cubicBezTo>
                    <a:pt x="175224" y="120682"/>
                    <a:pt x="213610" y="120682"/>
                    <a:pt x="223897" y="120682"/>
                  </a:cubicBezTo>
                  <a:cubicBezTo>
                    <a:pt x="221420" y="96298"/>
                    <a:pt x="196179" y="11716"/>
                    <a:pt x="122074" y="714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" name="Freihandform: Form 892">
              <a:extLst>
                <a:ext uri="{FF2B5EF4-FFF2-40B4-BE49-F238E27FC236}">
                  <a16:creationId xmlns:a16="http://schemas.microsoft.com/office/drawing/2014/main" id="{DB9508CA-911F-4729-8385-9CE4FC9EC41F}"/>
                </a:ext>
              </a:extLst>
            </p:cNvPr>
            <p:cNvSpPr/>
            <p:nvPr/>
          </p:nvSpPr>
          <p:spPr>
            <a:xfrm>
              <a:off x="5305901" y="3142393"/>
              <a:ext cx="1171575" cy="2524125"/>
            </a:xfrm>
            <a:custGeom>
              <a:avLst/>
              <a:gdLst>
                <a:gd name="connsiteX0" fmla="*/ 1115187 w 1171575"/>
                <a:gd name="connsiteY0" fmla="*/ 23527 h 2524125"/>
                <a:gd name="connsiteX1" fmla="*/ 320612 w 1171575"/>
                <a:gd name="connsiteY1" fmla="*/ 7144 h 2524125"/>
                <a:gd name="connsiteX2" fmla="*/ 233553 w 1171575"/>
                <a:gd name="connsiteY2" fmla="*/ 609505 h 2524125"/>
                <a:gd name="connsiteX3" fmla="*/ 85439 w 1171575"/>
                <a:gd name="connsiteY3" fmla="*/ 1489234 h 2524125"/>
                <a:gd name="connsiteX4" fmla="*/ 7144 w 1171575"/>
                <a:gd name="connsiteY4" fmla="*/ 2516886 h 2524125"/>
                <a:gd name="connsiteX5" fmla="*/ 210408 w 1171575"/>
                <a:gd name="connsiteY5" fmla="*/ 2525554 h 2524125"/>
                <a:gd name="connsiteX6" fmla="*/ 320707 w 1171575"/>
                <a:gd name="connsiteY6" fmla="*/ 1927479 h 2524125"/>
                <a:gd name="connsiteX7" fmla="*/ 361379 w 1171575"/>
                <a:gd name="connsiteY7" fmla="*/ 1489139 h 2524125"/>
                <a:gd name="connsiteX8" fmla="*/ 691039 w 1171575"/>
                <a:gd name="connsiteY8" fmla="*/ 592741 h 2524125"/>
                <a:gd name="connsiteX9" fmla="*/ 777621 w 1171575"/>
                <a:gd name="connsiteY9" fmla="*/ 1495330 h 2524125"/>
                <a:gd name="connsiteX10" fmla="*/ 786765 w 1171575"/>
                <a:gd name="connsiteY10" fmla="*/ 2508123 h 2524125"/>
                <a:gd name="connsiteX11" fmla="*/ 979837 w 1171575"/>
                <a:gd name="connsiteY11" fmla="*/ 2522601 h 2524125"/>
                <a:gd name="connsiteX12" fmla="*/ 1081754 w 1171575"/>
                <a:gd name="connsiteY12" fmla="*/ 1522952 h 2524125"/>
                <a:gd name="connsiteX13" fmla="*/ 1072515 w 1171575"/>
                <a:gd name="connsiteY13" fmla="*/ 1274159 h 2524125"/>
                <a:gd name="connsiteX14" fmla="*/ 1165670 w 1171575"/>
                <a:gd name="connsiteY14" fmla="*/ 368141 h 2524125"/>
                <a:gd name="connsiteX15" fmla="*/ 1115187 w 1171575"/>
                <a:gd name="connsiteY15" fmla="*/ 23527 h 2524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1575" h="2524125">
                  <a:moveTo>
                    <a:pt x="1115187" y="23527"/>
                  </a:moveTo>
                  <a:cubicBezTo>
                    <a:pt x="849821" y="28480"/>
                    <a:pt x="584645" y="32575"/>
                    <a:pt x="320612" y="7144"/>
                  </a:cubicBezTo>
                  <a:lnTo>
                    <a:pt x="233553" y="609505"/>
                  </a:lnTo>
                  <a:cubicBezTo>
                    <a:pt x="233553" y="609505"/>
                    <a:pt x="103823" y="1387888"/>
                    <a:pt x="85439" y="1489234"/>
                  </a:cubicBezTo>
                  <a:cubicBezTo>
                    <a:pt x="67056" y="1590580"/>
                    <a:pt x="7144" y="2516886"/>
                    <a:pt x="7144" y="2516886"/>
                  </a:cubicBezTo>
                  <a:lnTo>
                    <a:pt x="210408" y="2525554"/>
                  </a:lnTo>
                  <a:cubicBezTo>
                    <a:pt x="210408" y="2525554"/>
                    <a:pt x="286417" y="2156079"/>
                    <a:pt x="320707" y="1927479"/>
                  </a:cubicBezTo>
                  <a:cubicBezTo>
                    <a:pt x="338138" y="1811369"/>
                    <a:pt x="345662" y="1532382"/>
                    <a:pt x="361379" y="1489139"/>
                  </a:cubicBezTo>
                  <a:cubicBezTo>
                    <a:pt x="396240" y="1392650"/>
                    <a:pt x="653225" y="695230"/>
                    <a:pt x="691039" y="592741"/>
                  </a:cubicBezTo>
                  <a:cubicBezTo>
                    <a:pt x="723138" y="908304"/>
                    <a:pt x="777621" y="1449896"/>
                    <a:pt x="777621" y="1495330"/>
                  </a:cubicBezTo>
                  <a:cubicBezTo>
                    <a:pt x="777621" y="1559814"/>
                    <a:pt x="786765" y="2508123"/>
                    <a:pt x="786765" y="2508123"/>
                  </a:cubicBezTo>
                  <a:lnTo>
                    <a:pt x="979837" y="2522601"/>
                  </a:lnTo>
                  <a:cubicBezTo>
                    <a:pt x="1056799" y="1989868"/>
                    <a:pt x="1091565" y="1624013"/>
                    <a:pt x="1081754" y="1522952"/>
                  </a:cubicBezTo>
                  <a:cubicBezTo>
                    <a:pt x="1079087" y="1495425"/>
                    <a:pt x="1072515" y="1274159"/>
                    <a:pt x="1072515" y="1274159"/>
                  </a:cubicBezTo>
                  <a:cubicBezTo>
                    <a:pt x="1072515" y="1274159"/>
                    <a:pt x="1167003" y="432625"/>
                    <a:pt x="1165670" y="368141"/>
                  </a:cubicBezTo>
                  <a:cubicBezTo>
                    <a:pt x="1161955" y="200311"/>
                    <a:pt x="1135380" y="86868"/>
                    <a:pt x="1115187" y="2352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: Form 893">
              <a:extLst>
                <a:ext uri="{FF2B5EF4-FFF2-40B4-BE49-F238E27FC236}">
                  <a16:creationId xmlns:a16="http://schemas.microsoft.com/office/drawing/2014/main" id="{C515DFFD-E8B7-4D75-AC6C-F77E1039188E}"/>
                </a:ext>
              </a:extLst>
            </p:cNvPr>
            <p:cNvSpPr/>
            <p:nvPr/>
          </p:nvSpPr>
          <p:spPr>
            <a:xfrm>
              <a:off x="5597747" y="3142393"/>
              <a:ext cx="876300" cy="2524125"/>
            </a:xfrm>
            <a:custGeom>
              <a:avLst/>
              <a:gdLst>
                <a:gd name="connsiteX0" fmla="*/ 823341 w 876300"/>
                <a:gd name="connsiteY0" fmla="*/ 23527 h 2524125"/>
                <a:gd name="connsiteX1" fmla="*/ 28765 w 876300"/>
                <a:gd name="connsiteY1" fmla="*/ 7144 h 2524125"/>
                <a:gd name="connsiteX2" fmla="*/ 7144 w 876300"/>
                <a:gd name="connsiteY2" fmla="*/ 156496 h 2524125"/>
                <a:gd name="connsiteX3" fmla="*/ 442817 w 876300"/>
                <a:gd name="connsiteY3" fmla="*/ 189738 h 2524125"/>
                <a:gd name="connsiteX4" fmla="*/ 660749 w 876300"/>
                <a:gd name="connsiteY4" fmla="*/ 336328 h 2524125"/>
                <a:gd name="connsiteX5" fmla="*/ 719328 w 876300"/>
                <a:gd name="connsiteY5" fmla="*/ 607028 h 2524125"/>
                <a:gd name="connsiteX6" fmla="*/ 709613 w 876300"/>
                <a:gd name="connsiteY6" fmla="*/ 870775 h 2524125"/>
                <a:gd name="connsiteX7" fmla="*/ 704469 w 876300"/>
                <a:gd name="connsiteY7" fmla="*/ 1263491 h 2524125"/>
                <a:gd name="connsiteX8" fmla="*/ 622173 w 876300"/>
                <a:gd name="connsiteY8" fmla="*/ 2134076 h 2524125"/>
                <a:gd name="connsiteX9" fmla="*/ 494824 w 876300"/>
                <a:gd name="connsiteY9" fmla="*/ 2507266 h 2524125"/>
                <a:gd name="connsiteX10" fmla="*/ 494824 w 876300"/>
                <a:gd name="connsiteY10" fmla="*/ 2508123 h 2524125"/>
                <a:gd name="connsiteX11" fmla="*/ 687896 w 876300"/>
                <a:gd name="connsiteY11" fmla="*/ 2522601 h 2524125"/>
                <a:gd name="connsiteX12" fmla="*/ 789813 w 876300"/>
                <a:gd name="connsiteY12" fmla="*/ 1522952 h 2524125"/>
                <a:gd name="connsiteX13" fmla="*/ 780574 w 876300"/>
                <a:gd name="connsiteY13" fmla="*/ 1274159 h 2524125"/>
                <a:gd name="connsiteX14" fmla="*/ 873728 w 876300"/>
                <a:gd name="connsiteY14" fmla="*/ 368141 h 2524125"/>
                <a:gd name="connsiteX15" fmla="*/ 823341 w 876300"/>
                <a:gd name="connsiteY15" fmla="*/ 23527 h 2524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76300" h="2524125">
                  <a:moveTo>
                    <a:pt x="823341" y="23527"/>
                  </a:moveTo>
                  <a:cubicBezTo>
                    <a:pt x="557974" y="28480"/>
                    <a:pt x="292798" y="32575"/>
                    <a:pt x="28765" y="7144"/>
                  </a:cubicBezTo>
                  <a:lnTo>
                    <a:pt x="7144" y="156496"/>
                  </a:lnTo>
                  <a:cubicBezTo>
                    <a:pt x="153543" y="144780"/>
                    <a:pt x="305753" y="151638"/>
                    <a:pt x="442817" y="189738"/>
                  </a:cubicBezTo>
                  <a:cubicBezTo>
                    <a:pt x="528542" y="213646"/>
                    <a:pt x="614744" y="256413"/>
                    <a:pt x="660749" y="336328"/>
                  </a:cubicBezTo>
                  <a:cubicBezTo>
                    <a:pt x="707327" y="417386"/>
                    <a:pt x="716852" y="515303"/>
                    <a:pt x="719328" y="607028"/>
                  </a:cubicBezTo>
                  <a:cubicBezTo>
                    <a:pt x="721614" y="695230"/>
                    <a:pt x="712470" y="782764"/>
                    <a:pt x="709613" y="870775"/>
                  </a:cubicBezTo>
                  <a:cubicBezTo>
                    <a:pt x="705326" y="1001554"/>
                    <a:pt x="708184" y="1132618"/>
                    <a:pt x="704469" y="1263491"/>
                  </a:cubicBezTo>
                  <a:cubicBezTo>
                    <a:pt x="696182" y="1555814"/>
                    <a:pt x="670465" y="1845659"/>
                    <a:pt x="622173" y="2134076"/>
                  </a:cubicBezTo>
                  <a:cubicBezTo>
                    <a:pt x="599885" y="2267236"/>
                    <a:pt x="562547" y="2396681"/>
                    <a:pt x="494824" y="2507266"/>
                  </a:cubicBezTo>
                  <a:cubicBezTo>
                    <a:pt x="494824" y="2507742"/>
                    <a:pt x="494824" y="2508123"/>
                    <a:pt x="494824" y="2508123"/>
                  </a:cubicBezTo>
                  <a:lnTo>
                    <a:pt x="687896" y="2522601"/>
                  </a:lnTo>
                  <a:cubicBezTo>
                    <a:pt x="764857" y="1989868"/>
                    <a:pt x="799624" y="1624013"/>
                    <a:pt x="789813" y="1522952"/>
                  </a:cubicBezTo>
                  <a:cubicBezTo>
                    <a:pt x="787146" y="1495425"/>
                    <a:pt x="780574" y="1274159"/>
                    <a:pt x="780574" y="1274159"/>
                  </a:cubicBezTo>
                  <a:cubicBezTo>
                    <a:pt x="780574" y="1274159"/>
                    <a:pt x="875062" y="432625"/>
                    <a:pt x="873728" y="368141"/>
                  </a:cubicBezTo>
                  <a:cubicBezTo>
                    <a:pt x="870109" y="200311"/>
                    <a:pt x="843534" y="86868"/>
                    <a:pt x="823341" y="23527"/>
                  </a:cubicBezTo>
                  <a:close/>
                </a:path>
              </a:pathLst>
            </a:custGeom>
            <a:solidFill>
              <a:schemeClr val="accent3">
                <a:lumMod val="75000"/>
                <a:alpha val="2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4" name="Freihandform: Form 894">
              <a:extLst>
                <a:ext uri="{FF2B5EF4-FFF2-40B4-BE49-F238E27FC236}">
                  <a16:creationId xmlns:a16="http://schemas.microsoft.com/office/drawing/2014/main" id="{B503C01C-E68F-464D-918C-C88B8FD13610}"/>
                </a:ext>
              </a:extLst>
            </p:cNvPr>
            <p:cNvSpPr/>
            <p:nvPr/>
          </p:nvSpPr>
          <p:spPr>
            <a:xfrm>
              <a:off x="5305806" y="3598928"/>
              <a:ext cx="695325" cy="2066925"/>
            </a:xfrm>
            <a:custGeom>
              <a:avLst/>
              <a:gdLst>
                <a:gd name="connsiteX0" fmla="*/ 308515 w 695325"/>
                <a:gd name="connsiteY0" fmla="*/ 777524 h 2066925"/>
                <a:gd name="connsiteX1" fmla="*/ 247269 w 695325"/>
                <a:gd name="connsiteY1" fmla="*/ 1083277 h 2066925"/>
                <a:gd name="connsiteX2" fmla="*/ 7144 w 695325"/>
                <a:gd name="connsiteY2" fmla="*/ 2060351 h 2066925"/>
                <a:gd name="connsiteX3" fmla="*/ 210407 w 695325"/>
                <a:gd name="connsiteY3" fmla="*/ 2069019 h 2066925"/>
                <a:gd name="connsiteX4" fmla="*/ 320707 w 695325"/>
                <a:gd name="connsiteY4" fmla="*/ 1470944 h 2066925"/>
                <a:gd name="connsiteX5" fmla="*/ 361379 w 695325"/>
                <a:gd name="connsiteY5" fmla="*/ 1032604 h 2066925"/>
                <a:gd name="connsiteX6" fmla="*/ 691039 w 695325"/>
                <a:gd name="connsiteY6" fmla="*/ 136206 h 2066925"/>
                <a:gd name="connsiteX7" fmla="*/ 693801 w 695325"/>
                <a:gd name="connsiteY7" fmla="*/ 7237 h 2066925"/>
                <a:gd name="connsiteX8" fmla="*/ 308515 w 695325"/>
                <a:gd name="connsiteY8" fmla="*/ 777524 h 206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5" h="2066925">
                  <a:moveTo>
                    <a:pt x="308515" y="777524"/>
                  </a:moveTo>
                  <a:cubicBezTo>
                    <a:pt x="274796" y="877632"/>
                    <a:pt x="261080" y="979073"/>
                    <a:pt x="247269" y="1083277"/>
                  </a:cubicBezTo>
                  <a:cubicBezTo>
                    <a:pt x="151257" y="1812130"/>
                    <a:pt x="7144" y="2060351"/>
                    <a:pt x="7144" y="2060351"/>
                  </a:cubicBezTo>
                  <a:lnTo>
                    <a:pt x="210407" y="2069019"/>
                  </a:lnTo>
                  <a:cubicBezTo>
                    <a:pt x="210407" y="2069019"/>
                    <a:pt x="286417" y="1699544"/>
                    <a:pt x="320707" y="1470944"/>
                  </a:cubicBezTo>
                  <a:cubicBezTo>
                    <a:pt x="338138" y="1354834"/>
                    <a:pt x="345662" y="1075847"/>
                    <a:pt x="361379" y="1032604"/>
                  </a:cubicBezTo>
                  <a:cubicBezTo>
                    <a:pt x="396240" y="936115"/>
                    <a:pt x="653224" y="238695"/>
                    <a:pt x="691039" y="136206"/>
                  </a:cubicBezTo>
                  <a:cubicBezTo>
                    <a:pt x="701135" y="235552"/>
                    <a:pt x="696754" y="8285"/>
                    <a:pt x="693801" y="7237"/>
                  </a:cubicBezTo>
                  <a:cubicBezTo>
                    <a:pt x="668560" y="-2097"/>
                    <a:pt x="338328" y="689037"/>
                    <a:pt x="308515" y="777524"/>
                  </a:cubicBezTo>
                  <a:close/>
                </a:path>
              </a:pathLst>
            </a:custGeom>
            <a:solidFill>
              <a:schemeClr val="accent3">
                <a:lumMod val="75000"/>
                <a:alpha val="2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5" name="Freihandform: Form 895">
              <a:extLst>
                <a:ext uri="{FF2B5EF4-FFF2-40B4-BE49-F238E27FC236}">
                  <a16:creationId xmlns:a16="http://schemas.microsoft.com/office/drawing/2014/main" id="{5BCB62A0-D490-41DC-8DB8-34046271578E}"/>
                </a:ext>
              </a:extLst>
            </p:cNvPr>
            <p:cNvSpPr/>
            <p:nvPr/>
          </p:nvSpPr>
          <p:spPr>
            <a:xfrm>
              <a:off x="5410679" y="1883759"/>
              <a:ext cx="542925" cy="1009650"/>
            </a:xfrm>
            <a:custGeom>
              <a:avLst/>
              <a:gdLst>
                <a:gd name="connsiteX0" fmla="*/ 228216 w 542925"/>
                <a:gd name="connsiteY0" fmla="*/ 768858 h 1009650"/>
                <a:gd name="connsiteX1" fmla="*/ 261934 w 542925"/>
                <a:gd name="connsiteY1" fmla="*/ 620268 h 1009650"/>
                <a:gd name="connsiteX2" fmla="*/ 326133 w 542925"/>
                <a:gd name="connsiteY2" fmla="*/ 7144 h 1009650"/>
                <a:gd name="connsiteX3" fmla="*/ 172304 w 542925"/>
                <a:gd name="connsiteY3" fmla="*/ 102965 h 1009650"/>
                <a:gd name="connsiteX4" fmla="*/ 14855 w 542925"/>
                <a:gd name="connsiteY4" fmla="*/ 781812 h 1009650"/>
                <a:gd name="connsiteX5" fmla="*/ 56766 w 542925"/>
                <a:gd name="connsiteY5" fmla="*/ 935641 h 1009650"/>
                <a:gd name="connsiteX6" fmla="*/ 541588 w 542925"/>
                <a:gd name="connsiteY6" fmla="*/ 1010222 h 1009650"/>
                <a:gd name="connsiteX7" fmla="*/ 537207 w 542925"/>
                <a:gd name="connsiteY7" fmla="*/ 856298 h 1009650"/>
                <a:gd name="connsiteX8" fmla="*/ 228216 w 542925"/>
                <a:gd name="connsiteY8" fmla="*/ 768858 h 100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1009650">
                  <a:moveTo>
                    <a:pt x="228216" y="768858"/>
                  </a:moveTo>
                  <a:lnTo>
                    <a:pt x="261934" y="620268"/>
                  </a:lnTo>
                  <a:lnTo>
                    <a:pt x="326133" y="7144"/>
                  </a:lnTo>
                  <a:cubicBezTo>
                    <a:pt x="326133" y="7144"/>
                    <a:pt x="195450" y="30385"/>
                    <a:pt x="172304" y="102965"/>
                  </a:cubicBezTo>
                  <a:cubicBezTo>
                    <a:pt x="154302" y="159163"/>
                    <a:pt x="91436" y="329756"/>
                    <a:pt x="14855" y="781812"/>
                  </a:cubicBezTo>
                  <a:cubicBezTo>
                    <a:pt x="-3147" y="887921"/>
                    <a:pt x="10188" y="912305"/>
                    <a:pt x="56766" y="935641"/>
                  </a:cubicBezTo>
                  <a:cubicBezTo>
                    <a:pt x="103343" y="958977"/>
                    <a:pt x="302320" y="992505"/>
                    <a:pt x="541588" y="1010222"/>
                  </a:cubicBezTo>
                  <a:lnTo>
                    <a:pt x="537207" y="856298"/>
                  </a:lnTo>
                  <a:lnTo>
                    <a:pt x="228216" y="768858"/>
                  </a:ln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6" name="Freihandform: Form 896">
              <a:extLst>
                <a:ext uri="{FF2B5EF4-FFF2-40B4-BE49-F238E27FC236}">
                  <a16:creationId xmlns:a16="http://schemas.microsoft.com/office/drawing/2014/main" id="{D69FC77D-8780-48E4-A073-3C9732855E42}"/>
                </a:ext>
              </a:extLst>
            </p:cNvPr>
            <p:cNvSpPr/>
            <p:nvPr/>
          </p:nvSpPr>
          <p:spPr>
            <a:xfrm>
              <a:off x="5590317" y="1840427"/>
              <a:ext cx="904875" cy="1476375"/>
            </a:xfrm>
            <a:custGeom>
              <a:avLst/>
              <a:gdLst>
                <a:gd name="connsiteX0" fmla="*/ 898493 w 904875"/>
                <a:gd name="connsiteY0" fmla="*/ 76574 h 1476375"/>
                <a:gd name="connsiteX1" fmla="*/ 77629 w 904875"/>
                <a:gd name="connsiteY1" fmla="*/ 74574 h 1476375"/>
                <a:gd name="connsiteX2" fmla="*/ 95726 w 904875"/>
                <a:gd name="connsiteY2" fmla="*/ 330225 h 1476375"/>
                <a:gd name="connsiteX3" fmla="*/ 67723 w 904875"/>
                <a:gd name="connsiteY3" fmla="*/ 702653 h 1476375"/>
                <a:gd name="connsiteX4" fmla="*/ 7144 w 904875"/>
                <a:gd name="connsiteY4" fmla="*/ 1472939 h 1476375"/>
                <a:gd name="connsiteX5" fmla="*/ 860679 w 904875"/>
                <a:gd name="connsiteY5" fmla="*/ 1429410 h 1476375"/>
                <a:gd name="connsiteX6" fmla="*/ 800100 w 904875"/>
                <a:gd name="connsiteY6" fmla="*/ 815714 h 1476375"/>
                <a:gd name="connsiteX7" fmla="*/ 898493 w 904875"/>
                <a:gd name="connsiteY7" fmla="*/ 76574 h 147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4875" h="1476375">
                  <a:moveTo>
                    <a:pt x="898493" y="76574"/>
                  </a:moveTo>
                  <a:cubicBezTo>
                    <a:pt x="898493" y="76574"/>
                    <a:pt x="437864" y="-78302"/>
                    <a:pt x="77629" y="74574"/>
                  </a:cubicBezTo>
                  <a:lnTo>
                    <a:pt x="95726" y="330225"/>
                  </a:lnTo>
                  <a:lnTo>
                    <a:pt x="67723" y="702653"/>
                  </a:lnTo>
                  <a:lnTo>
                    <a:pt x="7144" y="1472939"/>
                  </a:lnTo>
                  <a:lnTo>
                    <a:pt x="860679" y="1429410"/>
                  </a:lnTo>
                  <a:cubicBezTo>
                    <a:pt x="860679" y="1429410"/>
                    <a:pt x="788098" y="1078128"/>
                    <a:pt x="800100" y="815714"/>
                  </a:cubicBezTo>
                  <a:cubicBezTo>
                    <a:pt x="805053" y="708558"/>
                    <a:pt x="898493" y="76574"/>
                    <a:pt x="898493" y="76574"/>
                  </a:cubicBezTo>
                  <a:close/>
                </a:path>
              </a:pathLst>
            </a:custGeom>
            <a:solidFill>
              <a:srgbClr val="F7F8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" name="Freihandform: Form 897">
              <a:extLst>
                <a:ext uri="{FF2B5EF4-FFF2-40B4-BE49-F238E27FC236}">
                  <a16:creationId xmlns:a16="http://schemas.microsoft.com/office/drawing/2014/main" id="{1AA85521-342D-4AE1-88DA-09D5EE8A2295}"/>
                </a:ext>
              </a:extLst>
            </p:cNvPr>
            <p:cNvSpPr/>
            <p:nvPr/>
          </p:nvSpPr>
          <p:spPr>
            <a:xfrm>
              <a:off x="5553075" y="1840040"/>
              <a:ext cx="400050" cy="1771650"/>
            </a:xfrm>
            <a:custGeom>
              <a:avLst/>
              <a:gdLst>
                <a:gd name="connsiteX0" fmla="*/ 314135 w 400050"/>
                <a:gd name="connsiteY0" fmla="*/ 453390 h 1771650"/>
                <a:gd name="connsiteX1" fmla="*/ 393002 w 400050"/>
                <a:gd name="connsiteY1" fmla="*/ 9430 h 1771650"/>
                <a:gd name="connsiteX2" fmla="*/ 393573 w 400050"/>
                <a:gd name="connsiteY2" fmla="*/ 7144 h 1771650"/>
                <a:gd name="connsiteX3" fmla="*/ 94012 w 400050"/>
                <a:gd name="connsiteY3" fmla="*/ 81820 h 1771650"/>
                <a:gd name="connsiteX4" fmla="*/ 119539 w 400050"/>
                <a:gd name="connsiteY4" fmla="*/ 364998 h 1771650"/>
                <a:gd name="connsiteX5" fmla="*/ 103156 w 400050"/>
                <a:gd name="connsiteY5" fmla="*/ 507397 h 1771650"/>
                <a:gd name="connsiteX6" fmla="*/ 105061 w 400050"/>
                <a:gd name="connsiteY6" fmla="*/ 703231 h 1771650"/>
                <a:gd name="connsiteX7" fmla="*/ 7144 w 400050"/>
                <a:gd name="connsiteY7" fmla="*/ 1583531 h 1771650"/>
                <a:gd name="connsiteX8" fmla="*/ 67437 w 400050"/>
                <a:gd name="connsiteY8" fmla="*/ 1687449 h 1771650"/>
                <a:gd name="connsiteX9" fmla="*/ 198406 w 400050"/>
                <a:gd name="connsiteY9" fmla="*/ 1772221 h 1771650"/>
                <a:gd name="connsiteX10" fmla="*/ 292513 w 400050"/>
                <a:gd name="connsiteY10" fmla="*/ 1040702 h 1771650"/>
                <a:gd name="connsiteX11" fmla="*/ 399383 w 400050"/>
                <a:gd name="connsiteY11" fmla="*/ 1045178 h 1771650"/>
                <a:gd name="connsiteX12" fmla="*/ 314135 w 400050"/>
                <a:gd name="connsiteY12" fmla="*/ 453390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0050" h="1771650">
                  <a:moveTo>
                    <a:pt x="314135" y="453390"/>
                  </a:moveTo>
                  <a:cubicBezTo>
                    <a:pt x="323088" y="300800"/>
                    <a:pt x="370904" y="159448"/>
                    <a:pt x="393002" y="9430"/>
                  </a:cubicBezTo>
                  <a:cubicBezTo>
                    <a:pt x="393097" y="8573"/>
                    <a:pt x="393478" y="7906"/>
                    <a:pt x="393573" y="7144"/>
                  </a:cubicBezTo>
                  <a:cubicBezTo>
                    <a:pt x="304610" y="16383"/>
                    <a:pt x="189357" y="43625"/>
                    <a:pt x="94012" y="81820"/>
                  </a:cubicBezTo>
                  <a:lnTo>
                    <a:pt x="119539" y="364998"/>
                  </a:lnTo>
                  <a:cubicBezTo>
                    <a:pt x="119539" y="364998"/>
                    <a:pt x="111728" y="461962"/>
                    <a:pt x="103156" y="507397"/>
                  </a:cubicBezTo>
                  <a:cubicBezTo>
                    <a:pt x="78105" y="639318"/>
                    <a:pt x="105061" y="703231"/>
                    <a:pt x="105061" y="703231"/>
                  </a:cubicBezTo>
                  <a:lnTo>
                    <a:pt x="7144" y="1583531"/>
                  </a:lnTo>
                  <a:cubicBezTo>
                    <a:pt x="7144" y="1583531"/>
                    <a:pt x="16288" y="1612297"/>
                    <a:pt x="67437" y="1687449"/>
                  </a:cubicBezTo>
                  <a:cubicBezTo>
                    <a:pt x="89154" y="1719358"/>
                    <a:pt x="198406" y="1772221"/>
                    <a:pt x="198406" y="1772221"/>
                  </a:cubicBezTo>
                  <a:cubicBezTo>
                    <a:pt x="193548" y="1622393"/>
                    <a:pt x="274225" y="1242727"/>
                    <a:pt x="292513" y="1040702"/>
                  </a:cubicBezTo>
                  <a:lnTo>
                    <a:pt x="399383" y="1045178"/>
                  </a:lnTo>
                  <a:cubicBezTo>
                    <a:pt x="399764" y="947737"/>
                    <a:pt x="310324" y="518351"/>
                    <a:pt x="314135" y="453390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" name="Freihandform: Form 898">
              <a:extLst>
                <a:ext uri="{FF2B5EF4-FFF2-40B4-BE49-F238E27FC236}">
                  <a16:creationId xmlns:a16="http://schemas.microsoft.com/office/drawing/2014/main" id="{4388BFE7-B2A4-493C-BEB6-98AA7F2C1A53}"/>
                </a:ext>
              </a:extLst>
            </p:cNvPr>
            <p:cNvSpPr/>
            <p:nvPr/>
          </p:nvSpPr>
          <p:spPr>
            <a:xfrm>
              <a:off x="6019796" y="1839468"/>
              <a:ext cx="466725" cy="1771650"/>
            </a:xfrm>
            <a:custGeom>
              <a:avLst/>
              <a:gdLst>
                <a:gd name="connsiteX0" fmla="*/ 469015 w 466725"/>
                <a:gd name="connsiteY0" fmla="*/ 77533 h 1771650"/>
                <a:gd name="connsiteX1" fmla="*/ 160024 w 466725"/>
                <a:gd name="connsiteY1" fmla="*/ 7144 h 1771650"/>
                <a:gd name="connsiteX2" fmla="*/ 161453 w 466725"/>
                <a:gd name="connsiteY2" fmla="*/ 34957 h 1771650"/>
                <a:gd name="connsiteX3" fmla="*/ 7148 w 466725"/>
                <a:gd name="connsiteY3" fmla="*/ 988124 h 1771650"/>
                <a:gd name="connsiteX4" fmla="*/ 72489 w 466725"/>
                <a:gd name="connsiteY4" fmla="*/ 1772603 h 1771650"/>
                <a:gd name="connsiteX5" fmla="*/ 224984 w 466725"/>
                <a:gd name="connsiteY5" fmla="*/ 1735074 h 1771650"/>
                <a:gd name="connsiteX6" fmla="*/ 460061 w 466725"/>
                <a:gd name="connsiteY6" fmla="*/ 1610011 h 1771650"/>
                <a:gd name="connsiteX7" fmla="*/ 370812 w 466725"/>
                <a:gd name="connsiteY7" fmla="*/ 816769 h 1771650"/>
                <a:gd name="connsiteX8" fmla="*/ 469015 w 466725"/>
                <a:gd name="connsiteY8" fmla="*/ 77533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6725" h="1771650">
                  <a:moveTo>
                    <a:pt x="469015" y="77533"/>
                  </a:moveTo>
                  <a:cubicBezTo>
                    <a:pt x="469015" y="77533"/>
                    <a:pt x="337951" y="38576"/>
                    <a:pt x="160024" y="7144"/>
                  </a:cubicBezTo>
                  <a:cubicBezTo>
                    <a:pt x="162119" y="15716"/>
                    <a:pt x="162786" y="24955"/>
                    <a:pt x="161453" y="34957"/>
                  </a:cubicBezTo>
                  <a:cubicBezTo>
                    <a:pt x="144975" y="154400"/>
                    <a:pt x="7624" y="838771"/>
                    <a:pt x="7148" y="988124"/>
                  </a:cubicBezTo>
                  <a:cubicBezTo>
                    <a:pt x="6576" y="1142714"/>
                    <a:pt x="67536" y="1618107"/>
                    <a:pt x="72489" y="1772603"/>
                  </a:cubicBezTo>
                  <a:cubicBezTo>
                    <a:pt x="72489" y="1772603"/>
                    <a:pt x="162405" y="1758791"/>
                    <a:pt x="224984" y="1735074"/>
                  </a:cubicBezTo>
                  <a:cubicBezTo>
                    <a:pt x="260227" y="1721739"/>
                    <a:pt x="460061" y="1610011"/>
                    <a:pt x="460061" y="1610011"/>
                  </a:cubicBezTo>
                  <a:cubicBezTo>
                    <a:pt x="460061" y="1610011"/>
                    <a:pt x="358811" y="1079183"/>
                    <a:pt x="370812" y="816769"/>
                  </a:cubicBezTo>
                  <a:cubicBezTo>
                    <a:pt x="375575" y="709517"/>
                    <a:pt x="469015" y="77533"/>
                    <a:pt x="469015" y="77533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" name="Freihandform: Form 899">
              <a:extLst>
                <a:ext uri="{FF2B5EF4-FFF2-40B4-BE49-F238E27FC236}">
                  <a16:creationId xmlns:a16="http://schemas.microsoft.com/office/drawing/2014/main" id="{B7E2DF29-1B06-4C59-9D5B-92E230BF72B1}"/>
                </a:ext>
              </a:extLst>
            </p:cNvPr>
            <p:cNvSpPr/>
            <p:nvPr/>
          </p:nvSpPr>
          <p:spPr>
            <a:xfrm>
              <a:off x="5613273" y="2206276"/>
              <a:ext cx="866775" cy="1295400"/>
            </a:xfrm>
            <a:custGeom>
              <a:avLst/>
              <a:gdLst>
                <a:gd name="connsiteX0" fmla="*/ 777240 w 866775"/>
                <a:gd name="connsiteY0" fmla="*/ 449961 h 1295400"/>
                <a:gd name="connsiteX1" fmla="*/ 832866 w 866775"/>
                <a:gd name="connsiteY1" fmla="*/ 7144 h 1295400"/>
                <a:gd name="connsiteX2" fmla="*/ 699611 w 866775"/>
                <a:gd name="connsiteY2" fmla="*/ 18574 h 1295400"/>
                <a:gd name="connsiteX3" fmla="*/ 516255 w 866775"/>
                <a:gd name="connsiteY3" fmla="*/ 370904 h 1295400"/>
                <a:gd name="connsiteX4" fmla="*/ 313944 w 866775"/>
                <a:gd name="connsiteY4" fmla="*/ 370618 h 1295400"/>
                <a:gd name="connsiteX5" fmla="*/ 103251 w 866775"/>
                <a:gd name="connsiteY5" fmla="*/ 364426 h 1295400"/>
                <a:gd name="connsiteX6" fmla="*/ 44767 w 866775"/>
                <a:gd name="connsiteY6" fmla="*/ 336804 h 1295400"/>
                <a:gd name="connsiteX7" fmla="*/ 41053 w 866775"/>
                <a:gd name="connsiteY7" fmla="*/ 383857 h 1295400"/>
                <a:gd name="connsiteX8" fmla="*/ 66865 w 866775"/>
                <a:gd name="connsiteY8" fmla="*/ 386429 h 1295400"/>
                <a:gd name="connsiteX9" fmla="*/ 615505 w 866775"/>
                <a:gd name="connsiteY9" fmla="*/ 441103 h 1295400"/>
                <a:gd name="connsiteX10" fmla="*/ 594074 w 866775"/>
                <a:gd name="connsiteY10" fmla="*/ 635984 h 1295400"/>
                <a:gd name="connsiteX11" fmla="*/ 10287 w 866775"/>
                <a:gd name="connsiteY11" fmla="*/ 649319 h 1295400"/>
                <a:gd name="connsiteX12" fmla="*/ 7144 w 866775"/>
                <a:gd name="connsiteY12" fmla="*/ 689610 h 1295400"/>
                <a:gd name="connsiteX13" fmla="*/ 293846 w 866775"/>
                <a:gd name="connsiteY13" fmla="*/ 720280 h 1295400"/>
                <a:gd name="connsiteX14" fmla="*/ 677989 w 866775"/>
                <a:gd name="connsiteY14" fmla="*/ 913924 h 1295400"/>
                <a:gd name="connsiteX15" fmla="*/ 782288 w 866775"/>
                <a:gd name="connsiteY15" fmla="*/ 1289399 h 1295400"/>
                <a:gd name="connsiteX16" fmla="*/ 866108 w 866775"/>
                <a:gd name="connsiteY16" fmla="*/ 1243013 h 1295400"/>
                <a:gd name="connsiteX17" fmla="*/ 777240 w 866775"/>
                <a:gd name="connsiteY17" fmla="*/ 449961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6775" h="1295400">
                  <a:moveTo>
                    <a:pt x="777240" y="449961"/>
                  </a:moveTo>
                  <a:cubicBezTo>
                    <a:pt x="779812" y="392906"/>
                    <a:pt x="807530" y="187166"/>
                    <a:pt x="832866" y="7144"/>
                  </a:cubicBezTo>
                  <a:cubicBezTo>
                    <a:pt x="807625" y="44672"/>
                    <a:pt x="719328" y="-9620"/>
                    <a:pt x="699611" y="18574"/>
                  </a:cubicBezTo>
                  <a:cubicBezTo>
                    <a:pt x="628364" y="120586"/>
                    <a:pt x="645986" y="338423"/>
                    <a:pt x="516255" y="370904"/>
                  </a:cubicBezTo>
                  <a:cubicBezTo>
                    <a:pt x="457009" y="385763"/>
                    <a:pt x="374237" y="371856"/>
                    <a:pt x="313944" y="370618"/>
                  </a:cubicBezTo>
                  <a:cubicBezTo>
                    <a:pt x="243649" y="369189"/>
                    <a:pt x="173450" y="368427"/>
                    <a:pt x="103251" y="364426"/>
                  </a:cubicBezTo>
                  <a:cubicBezTo>
                    <a:pt x="80486" y="363093"/>
                    <a:pt x="61627" y="345853"/>
                    <a:pt x="44767" y="336804"/>
                  </a:cubicBezTo>
                  <a:lnTo>
                    <a:pt x="41053" y="383857"/>
                  </a:lnTo>
                  <a:cubicBezTo>
                    <a:pt x="49625" y="384143"/>
                    <a:pt x="58293" y="384905"/>
                    <a:pt x="66865" y="386429"/>
                  </a:cubicBezTo>
                  <a:cubicBezTo>
                    <a:pt x="205645" y="411004"/>
                    <a:pt x="481013" y="488251"/>
                    <a:pt x="615505" y="441103"/>
                  </a:cubicBezTo>
                  <a:cubicBezTo>
                    <a:pt x="782669" y="382429"/>
                    <a:pt x="759619" y="577882"/>
                    <a:pt x="594074" y="635984"/>
                  </a:cubicBezTo>
                  <a:cubicBezTo>
                    <a:pt x="421291" y="696659"/>
                    <a:pt x="191548" y="679037"/>
                    <a:pt x="10287" y="649319"/>
                  </a:cubicBezTo>
                  <a:lnTo>
                    <a:pt x="7144" y="689610"/>
                  </a:lnTo>
                  <a:cubicBezTo>
                    <a:pt x="91059" y="668846"/>
                    <a:pt x="200025" y="695420"/>
                    <a:pt x="293846" y="720280"/>
                  </a:cubicBezTo>
                  <a:cubicBezTo>
                    <a:pt x="417290" y="752951"/>
                    <a:pt x="592741" y="804767"/>
                    <a:pt x="677989" y="913924"/>
                  </a:cubicBezTo>
                  <a:cubicBezTo>
                    <a:pt x="724376" y="948500"/>
                    <a:pt x="792575" y="1234535"/>
                    <a:pt x="782288" y="1289399"/>
                  </a:cubicBezTo>
                  <a:lnTo>
                    <a:pt x="866108" y="1243013"/>
                  </a:lnTo>
                  <a:cubicBezTo>
                    <a:pt x="866108" y="1243108"/>
                    <a:pt x="765143" y="712375"/>
                    <a:pt x="777240" y="449961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" name="Freihandform: Form 900">
              <a:extLst>
                <a:ext uri="{FF2B5EF4-FFF2-40B4-BE49-F238E27FC236}">
                  <a16:creationId xmlns:a16="http://schemas.microsoft.com/office/drawing/2014/main" id="{81CC4018-2F89-447C-BC59-DC5BE88A30D3}"/>
                </a:ext>
              </a:extLst>
            </p:cNvPr>
            <p:cNvSpPr/>
            <p:nvPr/>
          </p:nvSpPr>
          <p:spPr>
            <a:xfrm>
              <a:off x="5938588" y="1632109"/>
              <a:ext cx="247650" cy="381000"/>
            </a:xfrm>
            <a:custGeom>
              <a:avLst/>
              <a:gdLst>
                <a:gd name="connsiteX0" fmla="*/ 15299 w 247650"/>
                <a:gd name="connsiteY0" fmla="*/ 7144 h 381000"/>
                <a:gd name="connsiteX1" fmla="*/ 7203 w 247650"/>
                <a:gd name="connsiteY1" fmla="*/ 261842 h 381000"/>
                <a:gd name="connsiteX2" fmla="*/ 117216 w 247650"/>
                <a:gd name="connsiteY2" fmla="*/ 379286 h 381000"/>
                <a:gd name="connsiteX3" fmla="*/ 246185 w 247650"/>
                <a:gd name="connsiteY3" fmla="*/ 222599 h 381000"/>
                <a:gd name="connsiteX4" fmla="*/ 216562 w 247650"/>
                <a:gd name="connsiteY4" fmla="*/ 13525 h 381000"/>
                <a:gd name="connsiteX5" fmla="*/ 15299 w 247650"/>
                <a:gd name="connsiteY5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" h="381000">
                  <a:moveTo>
                    <a:pt x="15299" y="7144"/>
                  </a:moveTo>
                  <a:lnTo>
                    <a:pt x="7203" y="261842"/>
                  </a:lnTo>
                  <a:cubicBezTo>
                    <a:pt x="5202" y="324707"/>
                    <a:pt x="54447" y="377285"/>
                    <a:pt x="117216" y="379286"/>
                  </a:cubicBezTo>
                  <a:cubicBezTo>
                    <a:pt x="179986" y="381286"/>
                    <a:pt x="244184" y="285464"/>
                    <a:pt x="246185" y="222599"/>
                  </a:cubicBezTo>
                  <a:lnTo>
                    <a:pt x="216562" y="13525"/>
                  </a:lnTo>
                  <a:lnTo>
                    <a:pt x="15299" y="7144"/>
                  </a:lnTo>
                  <a:close/>
                </a:path>
              </a:pathLst>
            </a:custGeom>
            <a:solidFill>
              <a:srgbClr val="FEB7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" name="Freihandform: Form 901">
              <a:extLst>
                <a:ext uri="{FF2B5EF4-FFF2-40B4-BE49-F238E27FC236}">
                  <a16:creationId xmlns:a16="http://schemas.microsoft.com/office/drawing/2014/main" id="{8E22C150-4E78-4FB2-A805-492C072C59C1}"/>
                </a:ext>
              </a:extLst>
            </p:cNvPr>
            <p:cNvSpPr/>
            <p:nvPr/>
          </p:nvSpPr>
          <p:spPr>
            <a:xfrm>
              <a:off x="5941694" y="1632109"/>
              <a:ext cx="228600" cy="200025"/>
            </a:xfrm>
            <a:custGeom>
              <a:avLst/>
              <a:gdLst>
                <a:gd name="connsiteX0" fmla="*/ 12192 w 228600"/>
                <a:gd name="connsiteY0" fmla="*/ 7144 h 200025"/>
                <a:gd name="connsiteX1" fmla="*/ 7144 w 228600"/>
                <a:gd name="connsiteY1" fmla="*/ 165925 h 200025"/>
                <a:gd name="connsiteX2" fmla="*/ 101441 w 228600"/>
                <a:gd name="connsiteY2" fmla="*/ 193548 h 200025"/>
                <a:gd name="connsiteX3" fmla="*/ 229171 w 228600"/>
                <a:gd name="connsiteY3" fmla="*/ 123920 h 200025"/>
                <a:gd name="connsiteX4" fmla="*/ 213551 w 228600"/>
                <a:gd name="connsiteY4" fmla="*/ 13525 h 200025"/>
                <a:gd name="connsiteX5" fmla="*/ 12192 w 228600"/>
                <a:gd name="connsiteY5" fmla="*/ 71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600" h="200025">
                  <a:moveTo>
                    <a:pt x="12192" y="7144"/>
                  </a:moveTo>
                  <a:lnTo>
                    <a:pt x="7144" y="165925"/>
                  </a:lnTo>
                  <a:cubicBezTo>
                    <a:pt x="18955" y="197168"/>
                    <a:pt x="51816" y="201835"/>
                    <a:pt x="101441" y="193548"/>
                  </a:cubicBezTo>
                  <a:cubicBezTo>
                    <a:pt x="157544" y="184118"/>
                    <a:pt x="188500" y="163163"/>
                    <a:pt x="229171" y="123920"/>
                  </a:cubicBezTo>
                  <a:lnTo>
                    <a:pt x="213551" y="13525"/>
                  </a:lnTo>
                  <a:lnTo>
                    <a:pt x="12192" y="7144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" name="Freihandform: Form 902">
              <a:extLst>
                <a:ext uri="{FF2B5EF4-FFF2-40B4-BE49-F238E27FC236}">
                  <a16:creationId xmlns:a16="http://schemas.microsoft.com/office/drawing/2014/main" id="{A4E96C40-BE2F-47B1-9B32-D9E5E8F225E9}"/>
                </a:ext>
              </a:extLst>
            </p:cNvPr>
            <p:cNvSpPr/>
            <p:nvPr/>
          </p:nvSpPr>
          <p:spPr>
            <a:xfrm>
              <a:off x="5847437" y="1363313"/>
              <a:ext cx="400050" cy="438150"/>
            </a:xfrm>
            <a:custGeom>
              <a:avLst/>
              <a:gdLst>
                <a:gd name="connsiteX0" fmla="*/ 7294 w 400050"/>
                <a:gd name="connsiteY0" fmla="*/ 200596 h 438150"/>
                <a:gd name="connsiteX1" fmla="*/ 150550 w 400050"/>
                <a:gd name="connsiteY1" fmla="*/ 430911 h 438150"/>
                <a:gd name="connsiteX2" fmla="*/ 388961 w 400050"/>
                <a:gd name="connsiteY2" fmla="*/ 249936 h 438150"/>
                <a:gd name="connsiteX3" fmla="*/ 396295 w 400050"/>
                <a:gd name="connsiteY3" fmla="*/ 19241 h 438150"/>
                <a:gd name="connsiteX4" fmla="*/ 14724 w 400050"/>
                <a:gd name="connsiteY4" fmla="*/ 7144 h 438150"/>
                <a:gd name="connsiteX5" fmla="*/ 7294 w 400050"/>
                <a:gd name="connsiteY5" fmla="*/ 200596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50" h="438150">
                  <a:moveTo>
                    <a:pt x="7294" y="200596"/>
                  </a:moveTo>
                  <a:cubicBezTo>
                    <a:pt x="3960" y="306133"/>
                    <a:pt x="56157" y="425863"/>
                    <a:pt x="150550" y="430911"/>
                  </a:cubicBezTo>
                  <a:cubicBezTo>
                    <a:pt x="296283" y="438722"/>
                    <a:pt x="385627" y="355473"/>
                    <a:pt x="388961" y="249936"/>
                  </a:cubicBezTo>
                  <a:lnTo>
                    <a:pt x="396295" y="19241"/>
                  </a:lnTo>
                  <a:lnTo>
                    <a:pt x="14724" y="7144"/>
                  </a:lnTo>
                  <a:lnTo>
                    <a:pt x="7294" y="200596"/>
                  </a:lnTo>
                  <a:close/>
                </a:path>
              </a:pathLst>
            </a:custGeom>
            <a:solidFill>
              <a:srgbClr val="FEB7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3" name="Freihandform: Form 905">
              <a:extLst>
                <a:ext uri="{FF2B5EF4-FFF2-40B4-BE49-F238E27FC236}">
                  <a16:creationId xmlns:a16="http://schemas.microsoft.com/office/drawing/2014/main" id="{CD683C54-FBA6-4F25-A9F2-CE1CD9563697}"/>
                </a:ext>
              </a:extLst>
            </p:cNvPr>
            <p:cNvSpPr/>
            <p:nvPr/>
          </p:nvSpPr>
          <p:spPr>
            <a:xfrm>
              <a:off x="4957558" y="5643372"/>
              <a:ext cx="590550" cy="238125"/>
            </a:xfrm>
            <a:custGeom>
              <a:avLst/>
              <a:gdLst>
                <a:gd name="connsiteX0" fmla="*/ 358344 w 590550"/>
                <a:gd name="connsiteY0" fmla="*/ 7144 h 238125"/>
                <a:gd name="connsiteX1" fmla="*/ 120314 w 590550"/>
                <a:gd name="connsiteY1" fmla="*/ 134874 h 238125"/>
                <a:gd name="connsiteX2" fmla="*/ 8967 w 590550"/>
                <a:gd name="connsiteY2" fmla="*/ 239363 h 238125"/>
                <a:gd name="connsiteX3" fmla="*/ 561607 w 590550"/>
                <a:gd name="connsiteY3" fmla="*/ 239363 h 238125"/>
                <a:gd name="connsiteX4" fmla="*/ 591230 w 590550"/>
                <a:gd name="connsiteY4" fmla="*/ 207931 h 238125"/>
                <a:gd name="connsiteX5" fmla="*/ 561607 w 590550"/>
                <a:gd name="connsiteY5" fmla="*/ 15812 h 238125"/>
                <a:gd name="connsiteX6" fmla="*/ 358344 w 590550"/>
                <a:gd name="connsiteY6" fmla="*/ 7144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238125">
                  <a:moveTo>
                    <a:pt x="358344" y="7144"/>
                  </a:moveTo>
                  <a:cubicBezTo>
                    <a:pt x="358344" y="7144"/>
                    <a:pt x="179845" y="128588"/>
                    <a:pt x="120314" y="134874"/>
                  </a:cubicBezTo>
                  <a:cubicBezTo>
                    <a:pt x="-16179" y="149352"/>
                    <a:pt x="8967" y="239363"/>
                    <a:pt x="8967" y="239363"/>
                  </a:cubicBezTo>
                  <a:cubicBezTo>
                    <a:pt x="8967" y="239363"/>
                    <a:pt x="478930" y="239744"/>
                    <a:pt x="561607" y="239363"/>
                  </a:cubicBezTo>
                  <a:cubicBezTo>
                    <a:pt x="577609" y="239268"/>
                    <a:pt x="590849" y="223933"/>
                    <a:pt x="591230" y="207931"/>
                  </a:cubicBezTo>
                  <a:cubicBezTo>
                    <a:pt x="593706" y="105251"/>
                    <a:pt x="561607" y="15812"/>
                    <a:pt x="561607" y="15812"/>
                  </a:cubicBezTo>
                  <a:lnTo>
                    <a:pt x="358344" y="7144"/>
                  </a:lnTo>
                  <a:close/>
                </a:path>
              </a:pathLst>
            </a:custGeom>
            <a:solidFill>
              <a:srgbClr val="EB8C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" name="Freihandform: Form 906">
              <a:extLst>
                <a:ext uri="{FF2B5EF4-FFF2-40B4-BE49-F238E27FC236}">
                  <a16:creationId xmlns:a16="http://schemas.microsoft.com/office/drawing/2014/main" id="{2522503F-9162-4E55-B001-D34EF3AF6A0C}"/>
                </a:ext>
              </a:extLst>
            </p:cNvPr>
            <p:cNvSpPr/>
            <p:nvPr/>
          </p:nvSpPr>
          <p:spPr>
            <a:xfrm>
              <a:off x="5399150" y="5745861"/>
              <a:ext cx="152400" cy="142875"/>
            </a:xfrm>
            <a:custGeom>
              <a:avLst/>
              <a:gdLst>
                <a:gd name="connsiteX0" fmla="*/ 89345 w 152400"/>
                <a:gd name="connsiteY0" fmla="*/ 27527 h 142875"/>
                <a:gd name="connsiteX1" fmla="*/ 7144 w 152400"/>
                <a:gd name="connsiteY1" fmla="*/ 137065 h 142875"/>
                <a:gd name="connsiteX2" fmla="*/ 119920 w 152400"/>
                <a:gd name="connsiteY2" fmla="*/ 136874 h 142875"/>
                <a:gd name="connsiteX3" fmla="*/ 149543 w 152400"/>
                <a:gd name="connsiteY3" fmla="*/ 105442 h 142875"/>
                <a:gd name="connsiteX4" fmla="*/ 142399 w 152400"/>
                <a:gd name="connsiteY4" fmla="*/ 7144 h 142875"/>
                <a:gd name="connsiteX5" fmla="*/ 89345 w 152400"/>
                <a:gd name="connsiteY5" fmla="*/ 27527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400" h="142875">
                  <a:moveTo>
                    <a:pt x="89345" y="27527"/>
                  </a:moveTo>
                  <a:cubicBezTo>
                    <a:pt x="38195" y="52388"/>
                    <a:pt x="22670" y="90869"/>
                    <a:pt x="7144" y="137065"/>
                  </a:cubicBezTo>
                  <a:cubicBezTo>
                    <a:pt x="58864" y="137065"/>
                    <a:pt x="100298" y="136970"/>
                    <a:pt x="119920" y="136874"/>
                  </a:cubicBezTo>
                  <a:cubicBezTo>
                    <a:pt x="135922" y="136779"/>
                    <a:pt x="149162" y="121444"/>
                    <a:pt x="149543" y="105442"/>
                  </a:cubicBezTo>
                  <a:cubicBezTo>
                    <a:pt x="150400" y="70009"/>
                    <a:pt x="147066" y="36290"/>
                    <a:pt x="142399" y="7144"/>
                  </a:cubicBezTo>
                  <a:cubicBezTo>
                    <a:pt x="124301" y="12573"/>
                    <a:pt x="106489" y="19241"/>
                    <a:pt x="89345" y="2752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" name="Freihandform: Form 907">
              <a:extLst>
                <a:ext uri="{FF2B5EF4-FFF2-40B4-BE49-F238E27FC236}">
                  <a16:creationId xmlns:a16="http://schemas.microsoft.com/office/drawing/2014/main" id="{B4CCA7B4-6C43-4557-ABCD-F813B388291F}"/>
                </a:ext>
              </a:extLst>
            </p:cNvPr>
            <p:cNvSpPr/>
            <p:nvPr/>
          </p:nvSpPr>
          <p:spPr>
            <a:xfrm>
              <a:off x="4957558" y="5766530"/>
              <a:ext cx="180975" cy="114300"/>
            </a:xfrm>
            <a:custGeom>
              <a:avLst/>
              <a:gdLst>
                <a:gd name="connsiteX0" fmla="*/ 156128 w 180975"/>
                <a:gd name="connsiteY0" fmla="*/ 27622 h 114300"/>
                <a:gd name="connsiteX1" fmla="*/ 149079 w 180975"/>
                <a:gd name="connsiteY1" fmla="*/ 16192 h 114300"/>
                <a:gd name="connsiteX2" fmla="*/ 148698 w 180975"/>
                <a:gd name="connsiteY2" fmla="*/ 15716 h 114300"/>
                <a:gd name="connsiteX3" fmla="*/ 139840 w 180975"/>
                <a:gd name="connsiteY3" fmla="*/ 7144 h 114300"/>
                <a:gd name="connsiteX4" fmla="*/ 120314 w 180975"/>
                <a:gd name="connsiteY4" fmla="*/ 11716 h 114300"/>
                <a:gd name="connsiteX5" fmla="*/ 8967 w 180975"/>
                <a:gd name="connsiteY5" fmla="*/ 116205 h 114300"/>
                <a:gd name="connsiteX6" fmla="*/ 181750 w 180975"/>
                <a:gd name="connsiteY6" fmla="*/ 116300 h 114300"/>
                <a:gd name="connsiteX7" fmla="*/ 168129 w 180975"/>
                <a:gd name="connsiteY7" fmla="*/ 51911 h 114300"/>
                <a:gd name="connsiteX8" fmla="*/ 156128 w 180975"/>
                <a:gd name="connsiteY8" fmla="*/ 27622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975" h="114300">
                  <a:moveTo>
                    <a:pt x="156128" y="27622"/>
                  </a:moveTo>
                  <a:cubicBezTo>
                    <a:pt x="153747" y="23813"/>
                    <a:pt x="151461" y="20003"/>
                    <a:pt x="149079" y="16192"/>
                  </a:cubicBezTo>
                  <a:cubicBezTo>
                    <a:pt x="148889" y="16002"/>
                    <a:pt x="148889" y="15907"/>
                    <a:pt x="148698" y="15716"/>
                  </a:cubicBezTo>
                  <a:cubicBezTo>
                    <a:pt x="147841" y="14669"/>
                    <a:pt x="143460" y="10573"/>
                    <a:pt x="139840" y="7144"/>
                  </a:cubicBezTo>
                  <a:cubicBezTo>
                    <a:pt x="132411" y="9525"/>
                    <a:pt x="125838" y="11144"/>
                    <a:pt x="120314" y="11716"/>
                  </a:cubicBezTo>
                  <a:cubicBezTo>
                    <a:pt x="-16179" y="26194"/>
                    <a:pt x="8967" y="116205"/>
                    <a:pt x="8967" y="116205"/>
                  </a:cubicBezTo>
                  <a:cubicBezTo>
                    <a:pt x="8967" y="116205"/>
                    <a:pt x="85262" y="116300"/>
                    <a:pt x="181750" y="116300"/>
                  </a:cubicBezTo>
                  <a:cubicBezTo>
                    <a:pt x="180036" y="94774"/>
                    <a:pt x="176226" y="73914"/>
                    <a:pt x="168129" y="51911"/>
                  </a:cubicBezTo>
                  <a:cubicBezTo>
                    <a:pt x="168320" y="53626"/>
                    <a:pt x="157652" y="30385"/>
                    <a:pt x="156128" y="27622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6" name="Freihandform: Form 909">
              <a:extLst>
                <a:ext uri="{FF2B5EF4-FFF2-40B4-BE49-F238E27FC236}">
                  <a16:creationId xmlns:a16="http://schemas.microsoft.com/office/drawing/2014/main" id="{31167C67-C89E-446C-ACF1-EA130590D23B}"/>
                </a:ext>
              </a:extLst>
            </p:cNvPr>
            <p:cNvSpPr/>
            <p:nvPr/>
          </p:nvSpPr>
          <p:spPr>
            <a:xfrm>
              <a:off x="5871681" y="5841111"/>
              <a:ext cx="447675" cy="47625"/>
            </a:xfrm>
            <a:custGeom>
              <a:avLst/>
              <a:gdLst>
                <a:gd name="connsiteX0" fmla="*/ 10387 w 447675"/>
                <a:gd name="connsiteY0" fmla="*/ 41624 h 47625"/>
                <a:gd name="connsiteX1" fmla="*/ 164216 w 447675"/>
                <a:gd name="connsiteY1" fmla="*/ 41624 h 47625"/>
                <a:gd name="connsiteX2" fmla="*/ 410914 w 447675"/>
                <a:gd name="connsiteY2" fmla="*/ 41624 h 47625"/>
                <a:gd name="connsiteX3" fmla="*/ 440536 w 447675"/>
                <a:gd name="connsiteY3" fmla="*/ 10192 h 47625"/>
                <a:gd name="connsiteX4" fmla="*/ 440536 w 447675"/>
                <a:gd name="connsiteY4" fmla="*/ 7144 h 47625"/>
                <a:gd name="connsiteX5" fmla="*/ 7911 w 447675"/>
                <a:gd name="connsiteY5" fmla="*/ 7144 h 47625"/>
                <a:gd name="connsiteX6" fmla="*/ 10387 w 447675"/>
                <a:gd name="connsiteY6" fmla="*/ 4162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675" h="47625">
                  <a:moveTo>
                    <a:pt x="10387" y="41624"/>
                  </a:moveTo>
                  <a:cubicBezTo>
                    <a:pt x="10387" y="41624"/>
                    <a:pt x="36486" y="41624"/>
                    <a:pt x="164216" y="41624"/>
                  </a:cubicBezTo>
                  <a:cubicBezTo>
                    <a:pt x="262895" y="41624"/>
                    <a:pt x="328332" y="42006"/>
                    <a:pt x="410914" y="41624"/>
                  </a:cubicBezTo>
                  <a:cubicBezTo>
                    <a:pt x="426916" y="41529"/>
                    <a:pt x="440155" y="26194"/>
                    <a:pt x="440536" y="10192"/>
                  </a:cubicBezTo>
                  <a:cubicBezTo>
                    <a:pt x="440536" y="9144"/>
                    <a:pt x="440536" y="8191"/>
                    <a:pt x="440536" y="7144"/>
                  </a:cubicBezTo>
                  <a:lnTo>
                    <a:pt x="7911" y="7144"/>
                  </a:lnTo>
                  <a:cubicBezTo>
                    <a:pt x="5244" y="26480"/>
                    <a:pt x="10387" y="41624"/>
                    <a:pt x="10387" y="41624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7" name="Freihandform: Form 910">
              <a:extLst>
                <a:ext uri="{FF2B5EF4-FFF2-40B4-BE49-F238E27FC236}">
                  <a16:creationId xmlns:a16="http://schemas.microsoft.com/office/drawing/2014/main" id="{466E573F-1DBB-4F92-8A28-1AE0197FC21C}"/>
                </a:ext>
              </a:extLst>
            </p:cNvPr>
            <p:cNvSpPr/>
            <p:nvPr/>
          </p:nvSpPr>
          <p:spPr>
            <a:xfrm>
              <a:off x="4957599" y="5841111"/>
              <a:ext cx="590550" cy="47625"/>
            </a:xfrm>
            <a:custGeom>
              <a:avLst/>
              <a:gdLst>
                <a:gd name="connsiteX0" fmla="*/ 8831 w 590550"/>
                <a:gd name="connsiteY0" fmla="*/ 41624 h 47625"/>
                <a:gd name="connsiteX1" fmla="*/ 561471 w 590550"/>
                <a:gd name="connsiteY1" fmla="*/ 41624 h 47625"/>
                <a:gd name="connsiteX2" fmla="*/ 591094 w 590550"/>
                <a:gd name="connsiteY2" fmla="*/ 10192 h 47625"/>
                <a:gd name="connsiteX3" fmla="*/ 591094 w 590550"/>
                <a:gd name="connsiteY3" fmla="*/ 7144 h 47625"/>
                <a:gd name="connsiteX4" fmla="*/ 9307 w 590550"/>
                <a:gd name="connsiteY4" fmla="*/ 7144 h 47625"/>
                <a:gd name="connsiteX5" fmla="*/ 8831 w 590550"/>
                <a:gd name="connsiteY5" fmla="*/ 4162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50" h="47625">
                  <a:moveTo>
                    <a:pt x="8831" y="41624"/>
                  </a:moveTo>
                  <a:cubicBezTo>
                    <a:pt x="8831" y="41624"/>
                    <a:pt x="478794" y="42006"/>
                    <a:pt x="561471" y="41624"/>
                  </a:cubicBezTo>
                  <a:cubicBezTo>
                    <a:pt x="577473" y="41529"/>
                    <a:pt x="590713" y="26194"/>
                    <a:pt x="591094" y="10192"/>
                  </a:cubicBezTo>
                  <a:cubicBezTo>
                    <a:pt x="591094" y="9144"/>
                    <a:pt x="591094" y="8191"/>
                    <a:pt x="591094" y="7144"/>
                  </a:cubicBezTo>
                  <a:lnTo>
                    <a:pt x="9307" y="7144"/>
                  </a:lnTo>
                  <a:cubicBezTo>
                    <a:pt x="4735" y="26194"/>
                    <a:pt x="8831" y="41624"/>
                    <a:pt x="8831" y="41624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8" name="Freihandform: Form 911">
              <a:extLst>
                <a:ext uri="{FF2B5EF4-FFF2-40B4-BE49-F238E27FC236}">
                  <a16:creationId xmlns:a16="http://schemas.microsoft.com/office/drawing/2014/main" id="{4C001C19-77D5-41EA-975F-D5B911E28AEF}"/>
                </a:ext>
              </a:extLst>
            </p:cNvPr>
            <p:cNvSpPr/>
            <p:nvPr/>
          </p:nvSpPr>
          <p:spPr>
            <a:xfrm>
              <a:off x="5942361" y="2791396"/>
              <a:ext cx="190500" cy="95250"/>
            </a:xfrm>
            <a:custGeom>
              <a:avLst/>
              <a:gdLst>
                <a:gd name="connsiteX0" fmla="*/ 9906 w 190500"/>
                <a:gd name="connsiteY0" fmla="*/ 93726 h 95250"/>
                <a:gd name="connsiteX1" fmla="*/ 85630 w 190500"/>
                <a:gd name="connsiteY1" fmla="*/ 86487 h 95250"/>
                <a:gd name="connsiteX2" fmla="*/ 187166 w 190500"/>
                <a:gd name="connsiteY2" fmla="*/ 70390 h 95250"/>
                <a:gd name="connsiteX3" fmla="*/ 7144 w 190500"/>
                <a:gd name="connsiteY3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95250">
                  <a:moveTo>
                    <a:pt x="9906" y="93726"/>
                  </a:moveTo>
                  <a:lnTo>
                    <a:pt x="85630" y="86487"/>
                  </a:lnTo>
                  <a:lnTo>
                    <a:pt x="187166" y="70390"/>
                  </a:lnTo>
                  <a:lnTo>
                    <a:pt x="7144" y="7144"/>
                  </a:lnTo>
                  <a:close/>
                </a:path>
              </a:pathLst>
            </a:custGeom>
            <a:solidFill>
              <a:srgbClr val="FEB7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9" name="Freihandform: Form 912">
              <a:extLst>
                <a:ext uri="{FF2B5EF4-FFF2-40B4-BE49-F238E27FC236}">
                  <a16:creationId xmlns:a16="http://schemas.microsoft.com/office/drawing/2014/main" id="{101D4D55-EF9A-416C-AA38-923066CC0F34}"/>
                </a:ext>
              </a:extLst>
            </p:cNvPr>
            <p:cNvSpPr/>
            <p:nvPr/>
          </p:nvSpPr>
          <p:spPr>
            <a:xfrm>
              <a:off x="5665469" y="2160556"/>
              <a:ext cx="352425" cy="476250"/>
            </a:xfrm>
            <a:custGeom>
              <a:avLst/>
              <a:gdLst>
                <a:gd name="connsiteX0" fmla="*/ 7144 w 352425"/>
                <a:gd name="connsiteY0" fmla="*/ 7144 h 476250"/>
                <a:gd name="connsiteX1" fmla="*/ 32957 w 352425"/>
                <a:gd name="connsiteY1" fmla="*/ 355759 h 476250"/>
                <a:gd name="connsiteX2" fmla="*/ 345281 w 352425"/>
                <a:gd name="connsiteY2" fmla="*/ 470725 h 476250"/>
                <a:gd name="connsiteX3" fmla="*/ 324517 w 352425"/>
                <a:gd name="connsiteY3" fmla="*/ 32861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425" h="476250">
                  <a:moveTo>
                    <a:pt x="7144" y="7144"/>
                  </a:moveTo>
                  <a:lnTo>
                    <a:pt x="32957" y="355759"/>
                  </a:lnTo>
                  <a:lnTo>
                    <a:pt x="345281" y="470725"/>
                  </a:lnTo>
                  <a:lnTo>
                    <a:pt x="324517" y="32861"/>
                  </a:lnTo>
                  <a:close/>
                </a:path>
              </a:pathLst>
            </a:custGeom>
            <a:solidFill>
              <a:srgbClr val="FFB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0" name="Freihandform: Form 913">
              <a:extLst>
                <a:ext uri="{FF2B5EF4-FFF2-40B4-BE49-F238E27FC236}">
                  <a16:creationId xmlns:a16="http://schemas.microsoft.com/office/drawing/2014/main" id="{0E9F985E-38A9-450F-BB5A-0A14BC4B51C6}"/>
                </a:ext>
              </a:extLst>
            </p:cNvPr>
            <p:cNvSpPr/>
            <p:nvPr/>
          </p:nvSpPr>
          <p:spPr>
            <a:xfrm>
              <a:off x="5599652" y="2211514"/>
              <a:ext cx="381000" cy="466725"/>
            </a:xfrm>
            <a:custGeom>
              <a:avLst/>
              <a:gdLst>
                <a:gd name="connsiteX0" fmla="*/ 7144 w 381000"/>
                <a:gd name="connsiteY0" fmla="*/ 7144 h 466725"/>
                <a:gd name="connsiteX1" fmla="*/ 34385 w 381000"/>
                <a:gd name="connsiteY1" fmla="*/ 377000 h 466725"/>
                <a:gd name="connsiteX2" fmla="*/ 373856 w 381000"/>
                <a:gd name="connsiteY2" fmla="*/ 438245 h 466725"/>
                <a:gd name="connsiteX3" fmla="*/ 343662 w 381000"/>
                <a:gd name="connsiteY3" fmla="*/ 29623 h 466725"/>
                <a:gd name="connsiteX4" fmla="*/ 7144 w 381000"/>
                <a:gd name="connsiteY4" fmla="*/ 71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" h="466725">
                  <a:moveTo>
                    <a:pt x="7144" y="7144"/>
                  </a:moveTo>
                  <a:lnTo>
                    <a:pt x="34385" y="377000"/>
                  </a:lnTo>
                  <a:cubicBezTo>
                    <a:pt x="94964" y="517112"/>
                    <a:pt x="373856" y="438245"/>
                    <a:pt x="373856" y="438245"/>
                  </a:cubicBezTo>
                  <a:lnTo>
                    <a:pt x="343662" y="29623"/>
                  </a:lnTo>
                  <a:lnTo>
                    <a:pt x="7144" y="7144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1" name="Freihandform: Form 914">
              <a:extLst>
                <a:ext uri="{FF2B5EF4-FFF2-40B4-BE49-F238E27FC236}">
                  <a16:creationId xmlns:a16="http://schemas.microsoft.com/office/drawing/2014/main" id="{50317043-0BEC-4620-958C-C4BD1C9BEF4E}"/>
                </a:ext>
              </a:extLst>
            </p:cNvPr>
            <p:cNvSpPr/>
            <p:nvPr/>
          </p:nvSpPr>
          <p:spPr>
            <a:xfrm>
              <a:off x="5936075" y="2220563"/>
              <a:ext cx="66675" cy="428625"/>
            </a:xfrm>
            <a:custGeom>
              <a:avLst/>
              <a:gdLst>
                <a:gd name="connsiteX0" fmla="*/ 7144 w 66675"/>
                <a:gd name="connsiteY0" fmla="*/ 20479 h 428625"/>
                <a:gd name="connsiteX1" fmla="*/ 37433 w 66675"/>
                <a:gd name="connsiteY1" fmla="*/ 429101 h 428625"/>
                <a:gd name="connsiteX2" fmla="*/ 60388 w 66675"/>
                <a:gd name="connsiteY2" fmla="*/ 408622 h 428625"/>
                <a:gd name="connsiteX3" fmla="*/ 26384 w 66675"/>
                <a:gd name="connsiteY3" fmla="*/ 7144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428625">
                  <a:moveTo>
                    <a:pt x="7144" y="20479"/>
                  </a:moveTo>
                  <a:lnTo>
                    <a:pt x="37433" y="429101"/>
                  </a:lnTo>
                  <a:lnTo>
                    <a:pt x="60388" y="408622"/>
                  </a:lnTo>
                  <a:lnTo>
                    <a:pt x="26384" y="7144"/>
                  </a:lnTo>
                  <a:close/>
                </a:path>
              </a:pathLst>
            </a:custGeom>
            <a:solidFill>
              <a:srgbClr val="FFA92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2" name="Freihandform: Form 916">
              <a:extLst>
                <a:ext uri="{FF2B5EF4-FFF2-40B4-BE49-F238E27FC236}">
                  <a16:creationId xmlns:a16="http://schemas.microsoft.com/office/drawing/2014/main" id="{D5CFE20A-502C-4A87-94FB-958CF5CECDA4}"/>
                </a:ext>
              </a:extLst>
            </p:cNvPr>
            <p:cNvSpPr/>
            <p:nvPr/>
          </p:nvSpPr>
          <p:spPr>
            <a:xfrm>
              <a:off x="5608701" y="2205609"/>
              <a:ext cx="349186" cy="35814"/>
            </a:xfrm>
            <a:custGeom>
              <a:avLst/>
              <a:gdLst>
                <a:gd name="connsiteX0" fmla="*/ 19240 w 361950"/>
                <a:gd name="connsiteY0" fmla="*/ 7144 h 38100"/>
                <a:gd name="connsiteX1" fmla="*/ 7144 w 361950"/>
                <a:gd name="connsiteY1" fmla="*/ 17050 h 38100"/>
                <a:gd name="connsiteX2" fmla="*/ 344805 w 361950"/>
                <a:gd name="connsiteY2" fmla="*/ 39148 h 38100"/>
                <a:gd name="connsiteX3" fmla="*/ 354425 w 361950"/>
                <a:gd name="connsiteY3" fmla="*/ 29242 h 38100"/>
                <a:gd name="connsiteX4" fmla="*/ 19240 w 361950"/>
                <a:gd name="connsiteY4" fmla="*/ 7144 h 38100"/>
                <a:gd name="connsiteX0" fmla="*/ 14001 w 349638"/>
                <a:gd name="connsiteY0" fmla="*/ 0 h 32004"/>
                <a:gd name="connsiteX1" fmla="*/ 0 w 349638"/>
                <a:gd name="connsiteY1" fmla="*/ 13716 h 32004"/>
                <a:gd name="connsiteX2" fmla="*/ 339566 w 349638"/>
                <a:gd name="connsiteY2" fmla="*/ 32004 h 32004"/>
                <a:gd name="connsiteX3" fmla="*/ 349186 w 349638"/>
                <a:gd name="connsiteY3" fmla="*/ 22098 h 32004"/>
                <a:gd name="connsiteX4" fmla="*/ 14001 w 349638"/>
                <a:gd name="connsiteY4" fmla="*/ 0 h 32004"/>
                <a:gd name="connsiteX0" fmla="*/ 14001 w 349186"/>
                <a:gd name="connsiteY0" fmla="*/ 0 h 35814"/>
                <a:gd name="connsiteX1" fmla="*/ 0 w 349186"/>
                <a:gd name="connsiteY1" fmla="*/ 13716 h 35814"/>
                <a:gd name="connsiteX2" fmla="*/ 335756 w 349186"/>
                <a:gd name="connsiteY2" fmla="*/ 35814 h 35814"/>
                <a:gd name="connsiteX3" fmla="*/ 349186 w 349186"/>
                <a:gd name="connsiteY3" fmla="*/ 22098 h 35814"/>
                <a:gd name="connsiteX4" fmla="*/ 14001 w 349186"/>
                <a:gd name="connsiteY4" fmla="*/ 0 h 3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186" h="35814">
                  <a:moveTo>
                    <a:pt x="14001" y="0"/>
                  </a:moveTo>
                  <a:lnTo>
                    <a:pt x="0" y="13716"/>
                  </a:lnTo>
                  <a:lnTo>
                    <a:pt x="335756" y="35814"/>
                  </a:lnTo>
                  <a:cubicBezTo>
                    <a:pt x="348996" y="32956"/>
                    <a:pt x="349186" y="22098"/>
                    <a:pt x="349186" y="22098"/>
                  </a:cubicBezTo>
                  <a:lnTo>
                    <a:pt x="14001" y="0"/>
                  </a:lnTo>
                  <a:close/>
                </a:path>
              </a:pathLst>
            </a:custGeom>
            <a:solidFill>
              <a:srgbClr val="F1EC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3" name="Freihandform: Form 917">
              <a:extLst>
                <a:ext uri="{FF2B5EF4-FFF2-40B4-BE49-F238E27FC236}">
                  <a16:creationId xmlns:a16="http://schemas.microsoft.com/office/drawing/2014/main" id="{164D67CE-3D7D-4F5E-A99D-447F4D1E152E}"/>
                </a:ext>
              </a:extLst>
            </p:cNvPr>
            <p:cNvSpPr/>
            <p:nvPr/>
          </p:nvSpPr>
          <p:spPr>
            <a:xfrm>
              <a:off x="5982842" y="2160556"/>
              <a:ext cx="95250" cy="504825"/>
            </a:xfrm>
            <a:custGeom>
              <a:avLst/>
              <a:gdLst>
                <a:gd name="connsiteX0" fmla="*/ 7144 w 95250"/>
                <a:gd name="connsiteY0" fmla="*/ 32861 h 504825"/>
                <a:gd name="connsiteX1" fmla="*/ 27908 w 95250"/>
                <a:gd name="connsiteY1" fmla="*/ 470821 h 504825"/>
                <a:gd name="connsiteX2" fmla="*/ 89821 w 95250"/>
                <a:gd name="connsiteY2" fmla="*/ 500253 h 504825"/>
                <a:gd name="connsiteX3" fmla="*/ 52197 w 95250"/>
                <a:gd name="connsiteY3" fmla="*/ 7144 h 504825"/>
                <a:gd name="connsiteX4" fmla="*/ 7144 w 95250"/>
                <a:gd name="connsiteY4" fmla="*/ 32861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504825">
                  <a:moveTo>
                    <a:pt x="7144" y="32861"/>
                  </a:moveTo>
                  <a:lnTo>
                    <a:pt x="27908" y="470821"/>
                  </a:lnTo>
                  <a:lnTo>
                    <a:pt x="89821" y="500253"/>
                  </a:lnTo>
                  <a:lnTo>
                    <a:pt x="52197" y="7144"/>
                  </a:lnTo>
                  <a:cubicBezTo>
                    <a:pt x="33623" y="29242"/>
                    <a:pt x="7144" y="32861"/>
                    <a:pt x="7144" y="32861"/>
                  </a:cubicBezTo>
                  <a:close/>
                </a:path>
              </a:pathLst>
            </a:custGeom>
            <a:solidFill>
              <a:srgbClr val="FFDC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4" name="Freihandform: Form 919">
              <a:extLst>
                <a:ext uri="{FF2B5EF4-FFF2-40B4-BE49-F238E27FC236}">
                  <a16:creationId xmlns:a16="http://schemas.microsoft.com/office/drawing/2014/main" id="{3756388F-7BE7-4D27-989F-BC9E8BDACF96}"/>
                </a:ext>
              </a:extLst>
            </p:cNvPr>
            <p:cNvSpPr/>
            <p:nvPr/>
          </p:nvSpPr>
          <p:spPr>
            <a:xfrm>
              <a:off x="5682234" y="2147031"/>
              <a:ext cx="344617" cy="47815"/>
            </a:xfrm>
            <a:custGeom>
              <a:avLst/>
              <a:gdLst>
                <a:gd name="connsiteX0" fmla="*/ 7144 w 352425"/>
                <a:gd name="connsiteY0" fmla="*/ 23336 h 47625"/>
                <a:gd name="connsiteX1" fmla="*/ 324231 w 352425"/>
                <a:gd name="connsiteY1" fmla="*/ 49244 h 47625"/>
                <a:gd name="connsiteX2" fmla="*/ 354616 w 352425"/>
                <a:gd name="connsiteY2" fmla="*/ 32099 h 47625"/>
                <a:gd name="connsiteX3" fmla="*/ 31528 w 352425"/>
                <a:gd name="connsiteY3" fmla="*/ 7144 h 47625"/>
                <a:gd name="connsiteX4" fmla="*/ 7144 w 352425"/>
                <a:gd name="connsiteY4" fmla="*/ 23336 h 47625"/>
                <a:gd name="connsiteX0" fmla="*/ 0 w 347474"/>
                <a:gd name="connsiteY0" fmla="*/ 16192 h 47815"/>
                <a:gd name="connsiteX1" fmla="*/ 311372 w 347474"/>
                <a:gd name="connsiteY1" fmla="*/ 47815 h 47815"/>
                <a:gd name="connsiteX2" fmla="*/ 347472 w 347474"/>
                <a:gd name="connsiteY2" fmla="*/ 24955 h 47815"/>
                <a:gd name="connsiteX3" fmla="*/ 24384 w 347474"/>
                <a:gd name="connsiteY3" fmla="*/ 0 h 47815"/>
                <a:gd name="connsiteX4" fmla="*/ 0 w 347474"/>
                <a:gd name="connsiteY4" fmla="*/ 16192 h 47815"/>
                <a:gd name="connsiteX0" fmla="*/ 0 w 344617"/>
                <a:gd name="connsiteY0" fmla="*/ 20954 h 47815"/>
                <a:gd name="connsiteX1" fmla="*/ 308515 w 344617"/>
                <a:gd name="connsiteY1" fmla="*/ 47815 h 47815"/>
                <a:gd name="connsiteX2" fmla="*/ 344615 w 344617"/>
                <a:gd name="connsiteY2" fmla="*/ 24955 h 47815"/>
                <a:gd name="connsiteX3" fmla="*/ 21527 w 344617"/>
                <a:gd name="connsiteY3" fmla="*/ 0 h 47815"/>
                <a:gd name="connsiteX4" fmla="*/ 0 w 344617"/>
                <a:gd name="connsiteY4" fmla="*/ 20954 h 4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617" h="47815">
                  <a:moveTo>
                    <a:pt x="0" y="20954"/>
                  </a:moveTo>
                  <a:lnTo>
                    <a:pt x="308515" y="47815"/>
                  </a:lnTo>
                  <a:cubicBezTo>
                    <a:pt x="308515" y="47815"/>
                    <a:pt x="344996" y="39243"/>
                    <a:pt x="344615" y="24955"/>
                  </a:cubicBezTo>
                  <a:lnTo>
                    <a:pt x="21527" y="0"/>
                  </a:lnTo>
                  <a:lnTo>
                    <a:pt x="0" y="20954"/>
                  </a:lnTo>
                  <a:close/>
                </a:path>
              </a:pathLst>
            </a:custGeom>
            <a:solidFill>
              <a:srgbClr val="F1EC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5" name="Freihandform: Form 920">
              <a:extLst>
                <a:ext uri="{FF2B5EF4-FFF2-40B4-BE49-F238E27FC236}">
                  <a16:creationId xmlns:a16="http://schemas.microsoft.com/office/drawing/2014/main" id="{0CBEECC6-C5C3-4DB9-9618-039062980A7D}"/>
                </a:ext>
              </a:extLst>
            </p:cNvPr>
            <p:cNvSpPr/>
            <p:nvPr/>
          </p:nvSpPr>
          <p:spPr>
            <a:xfrm>
              <a:off x="5571139" y="2489835"/>
              <a:ext cx="247650" cy="219075"/>
            </a:xfrm>
            <a:custGeom>
              <a:avLst/>
              <a:gdLst>
                <a:gd name="connsiteX0" fmla="*/ 57374 w 247650"/>
                <a:gd name="connsiteY0" fmla="*/ 7144 h 219075"/>
                <a:gd name="connsiteX1" fmla="*/ 14606 w 247650"/>
                <a:gd name="connsiteY1" fmla="*/ 48673 h 219075"/>
                <a:gd name="connsiteX2" fmla="*/ 7368 w 247650"/>
                <a:gd name="connsiteY2" fmla="*/ 69628 h 219075"/>
                <a:gd name="connsiteX3" fmla="*/ 19655 w 247650"/>
                <a:gd name="connsiteY3" fmla="*/ 161925 h 219075"/>
                <a:gd name="connsiteX4" fmla="*/ 90806 w 247650"/>
                <a:gd name="connsiteY4" fmla="*/ 197739 h 219075"/>
                <a:gd name="connsiteX5" fmla="*/ 213774 w 247650"/>
                <a:gd name="connsiteY5" fmla="*/ 215170 h 219075"/>
                <a:gd name="connsiteX6" fmla="*/ 227490 w 247650"/>
                <a:gd name="connsiteY6" fmla="*/ 170879 h 219075"/>
                <a:gd name="connsiteX7" fmla="*/ 247397 w 247650"/>
                <a:gd name="connsiteY7" fmla="*/ 131254 h 219075"/>
                <a:gd name="connsiteX8" fmla="*/ 60993 w 247650"/>
                <a:gd name="connsiteY8" fmla="*/ 57341 h 219075"/>
                <a:gd name="connsiteX9" fmla="*/ 57374 w 247650"/>
                <a:gd name="connsiteY9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650" h="219075">
                  <a:moveTo>
                    <a:pt x="57374" y="7144"/>
                  </a:moveTo>
                  <a:lnTo>
                    <a:pt x="14606" y="48673"/>
                  </a:lnTo>
                  <a:cubicBezTo>
                    <a:pt x="8987" y="54102"/>
                    <a:pt x="6320" y="61913"/>
                    <a:pt x="7368" y="69628"/>
                  </a:cubicBezTo>
                  <a:lnTo>
                    <a:pt x="19655" y="161925"/>
                  </a:lnTo>
                  <a:cubicBezTo>
                    <a:pt x="19655" y="161925"/>
                    <a:pt x="31466" y="186404"/>
                    <a:pt x="90806" y="197739"/>
                  </a:cubicBezTo>
                  <a:cubicBezTo>
                    <a:pt x="142146" y="207550"/>
                    <a:pt x="213774" y="215170"/>
                    <a:pt x="213774" y="215170"/>
                  </a:cubicBezTo>
                  <a:cubicBezTo>
                    <a:pt x="213774" y="215170"/>
                    <a:pt x="223395" y="183737"/>
                    <a:pt x="227490" y="170879"/>
                  </a:cubicBezTo>
                  <a:cubicBezTo>
                    <a:pt x="236634" y="141923"/>
                    <a:pt x="247397" y="131254"/>
                    <a:pt x="247397" y="131254"/>
                  </a:cubicBezTo>
                  <a:lnTo>
                    <a:pt x="60993" y="57341"/>
                  </a:lnTo>
                  <a:lnTo>
                    <a:pt x="57374" y="7144"/>
                  </a:lnTo>
                  <a:close/>
                </a:path>
              </a:pathLst>
            </a:custGeom>
            <a:solidFill>
              <a:srgbClr val="FEB7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6" name="Freihandform: Form 921">
              <a:extLst>
                <a:ext uri="{FF2B5EF4-FFF2-40B4-BE49-F238E27FC236}">
                  <a16:creationId xmlns:a16="http://schemas.microsoft.com/office/drawing/2014/main" id="{A75DA8E7-E1EA-43DF-8443-E1C06047AEE2}"/>
                </a:ext>
              </a:extLst>
            </p:cNvPr>
            <p:cNvSpPr/>
            <p:nvPr/>
          </p:nvSpPr>
          <p:spPr>
            <a:xfrm>
              <a:off x="5749485" y="1906544"/>
              <a:ext cx="838200" cy="962025"/>
            </a:xfrm>
            <a:custGeom>
              <a:avLst/>
              <a:gdLst>
                <a:gd name="connsiteX0" fmla="*/ 729610 w 838200"/>
                <a:gd name="connsiteY0" fmla="*/ 8457 h 962025"/>
                <a:gd name="connsiteX1" fmla="*/ 594451 w 838200"/>
                <a:gd name="connsiteY1" fmla="*/ 176288 h 962025"/>
                <a:gd name="connsiteX2" fmla="*/ 473292 w 838200"/>
                <a:gd name="connsiteY2" fmla="*/ 731024 h 962025"/>
                <a:gd name="connsiteX3" fmla="*/ 46477 w 838200"/>
                <a:gd name="connsiteY3" fmla="*/ 699306 h 962025"/>
                <a:gd name="connsiteX4" fmla="*/ 8758 w 838200"/>
                <a:gd name="connsiteY4" fmla="*/ 819035 h 962025"/>
                <a:gd name="connsiteX5" fmla="*/ 449956 w 838200"/>
                <a:gd name="connsiteY5" fmla="*/ 959433 h 962025"/>
                <a:gd name="connsiteX6" fmla="*/ 622454 w 838200"/>
                <a:gd name="connsiteY6" fmla="*/ 917523 h 962025"/>
                <a:gd name="connsiteX7" fmla="*/ 832194 w 838200"/>
                <a:gd name="connsiteY7" fmla="*/ 143712 h 962025"/>
                <a:gd name="connsiteX8" fmla="*/ 729610 w 838200"/>
                <a:gd name="connsiteY8" fmla="*/ 8457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8200" h="962025">
                  <a:moveTo>
                    <a:pt x="729610" y="8457"/>
                  </a:moveTo>
                  <a:cubicBezTo>
                    <a:pt x="608452" y="-10212"/>
                    <a:pt x="594451" y="176288"/>
                    <a:pt x="594451" y="176288"/>
                  </a:cubicBezTo>
                  <a:lnTo>
                    <a:pt x="473292" y="731024"/>
                  </a:lnTo>
                  <a:lnTo>
                    <a:pt x="46477" y="699306"/>
                  </a:lnTo>
                  <a:cubicBezTo>
                    <a:pt x="-4767" y="745883"/>
                    <a:pt x="8758" y="819035"/>
                    <a:pt x="8758" y="819035"/>
                  </a:cubicBezTo>
                  <a:cubicBezTo>
                    <a:pt x="8758" y="819035"/>
                    <a:pt x="338037" y="954766"/>
                    <a:pt x="449956" y="959433"/>
                  </a:cubicBezTo>
                  <a:cubicBezTo>
                    <a:pt x="561875" y="964101"/>
                    <a:pt x="622454" y="917523"/>
                    <a:pt x="622454" y="917523"/>
                  </a:cubicBezTo>
                  <a:cubicBezTo>
                    <a:pt x="775807" y="596340"/>
                    <a:pt x="827527" y="255631"/>
                    <a:pt x="832194" y="143712"/>
                  </a:cubicBezTo>
                  <a:cubicBezTo>
                    <a:pt x="836767" y="31794"/>
                    <a:pt x="729610" y="8457"/>
                    <a:pt x="729610" y="8457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7" name="Freihandform: Form 948">
              <a:extLst>
                <a:ext uri="{FF2B5EF4-FFF2-40B4-BE49-F238E27FC236}">
                  <a16:creationId xmlns:a16="http://schemas.microsoft.com/office/drawing/2014/main" id="{F32D4978-5546-4542-9638-556CCE8676D3}"/>
                </a:ext>
              </a:extLst>
            </p:cNvPr>
            <p:cNvSpPr/>
            <p:nvPr/>
          </p:nvSpPr>
          <p:spPr>
            <a:xfrm>
              <a:off x="5634175" y="2463638"/>
              <a:ext cx="161925" cy="161925"/>
            </a:xfrm>
            <a:custGeom>
              <a:avLst/>
              <a:gdLst>
                <a:gd name="connsiteX0" fmla="*/ 63394 w 161925"/>
                <a:gd name="connsiteY0" fmla="*/ 40961 h 161925"/>
                <a:gd name="connsiteX1" fmla="*/ 12054 w 161925"/>
                <a:gd name="connsiteY1" fmla="*/ 10004 h 161925"/>
                <a:gd name="connsiteX2" fmla="*/ 54440 w 161925"/>
                <a:gd name="connsiteY2" fmla="*/ 79632 h 161925"/>
                <a:gd name="connsiteX3" fmla="*/ 54917 w 161925"/>
                <a:gd name="connsiteY3" fmla="*/ 131162 h 161925"/>
                <a:gd name="connsiteX4" fmla="*/ 155882 w 161925"/>
                <a:gd name="connsiteY4" fmla="*/ 151546 h 161925"/>
                <a:gd name="connsiteX5" fmla="*/ 63394 w 161925"/>
                <a:gd name="connsiteY5" fmla="*/ 40961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925" h="161925">
                  <a:moveTo>
                    <a:pt x="63394" y="40961"/>
                  </a:moveTo>
                  <a:cubicBezTo>
                    <a:pt x="43296" y="25340"/>
                    <a:pt x="23865" y="-1711"/>
                    <a:pt x="12054" y="10004"/>
                  </a:cubicBezTo>
                  <a:cubicBezTo>
                    <a:pt x="-8520" y="30388"/>
                    <a:pt x="41391" y="71155"/>
                    <a:pt x="54440" y="79632"/>
                  </a:cubicBezTo>
                  <a:cubicBezTo>
                    <a:pt x="67490" y="88109"/>
                    <a:pt x="54917" y="131162"/>
                    <a:pt x="54917" y="131162"/>
                  </a:cubicBezTo>
                  <a:cubicBezTo>
                    <a:pt x="67966" y="186598"/>
                    <a:pt x="155882" y="151546"/>
                    <a:pt x="155882" y="151546"/>
                  </a:cubicBezTo>
                  <a:cubicBezTo>
                    <a:pt x="161692" y="81632"/>
                    <a:pt x="83492" y="56582"/>
                    <a:pt x="63394" y="40961"/>
                  </a:cubicBezTo>
                  <a:close/>
                </a:path>
              </a:pathLst>
            </a:custGeom>
            <a:solidFill>
              <a:srgbClr val="FEB7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48" name="Gruppieren 946">
            <a:extLst>
              <a:ext uri="{FF2B5EF4-FFF2-40B4-BE49-F238E27FC236}">
                <a16:creationId xmlns:a16="http://schemas.microsoft.com/office/drawing/2014/main" id="{7C7E2909-FA87-42D7-A915-24B3E7223C12}"/>
              </a:ext>
            </a:extLst>
          </p:cNvPr>
          <p:cNvGrpSpPr/>
          <p:nvPr/>
        </p:nvGrpSpPr>
        <p:grpSpPr>
          <a:xfrm>
            <a:off x="7760495" y="195486"/>
            <a:ext cx="634033" cy="1993486"/>
            <a:chOff x="7147464" y="1156184"/>
            <a:chExt cx="1625632" cy="4734362"/>
          </a:xfrm>
        </p:grpSpPr>
        <p:grpSp>
          <p:nvGrpSpPr>
            <p:cNvPr id="49" name="Gruppieren 947">
              <a:extLst>
                <a:ext uri="{FF2B5EF4-FFF2-40B4-BE49-F238E27FC236}">
                  <a16:creationId xmlns:a16="http://schemas.microsoft.com/office/drawing/2014/main" id="{E478EB52-23F9-459E-866D-6D3B20D4C52B}"/>
                </a:ext>
              </a:extLst>
            </p:cNvPr>
            <p:cNvGrpSpPr/>
            <p:nvPr/>
          </p:nvGrpSpPr>
          <p:grpSpPr>
            <a:xfrm>
              <a:off x="7147464" y="1156184"/>
              <a:ext cx="1625632" cy="4734362"/>
              <a:chOff x="7147464" y="1156184"/>
              <a:chExt cx="1625632" cy="4734362"/>
            </a:xfrm>
          </p:grpSpPr>
          <p:sp>
            <p:nvSpPr>
              <p:cNvPr id="51" name="Freihandform: Form 55">
                <a:extLst>
                  <a:ext uri="{FF2B5EF4-FFF2-40B4-BE49-F238E27FC236}">
                    <a16:creationId xmlns:a16="http://schemas.microsoft.com/office/drawing/2014/main" id="{C9B656ED-2C4B-451A-9CD0-FC6333791223}"/>
                  </a:ext>
                </a:extLst>
              </p:cNvPr>
              <p:cNvSpPr/>
              <p:nvPr/>
            </p:nvSpPr>
            <p:spPr>
              <a:xfrm>
                <a:off x="7492964" y="5668804"/>
                <a:ext cx="447675" cy="219075"/>
              </a:xfrm>
              <a:custGeom>
                <a:avLst/>
                <a:gdLst>
                  <a:gd name="connsiteX0" fmla="*/ 328299 w 447675"/>
                  <a:gd name="connsiteY0" fmla="*/ 93726 h 219075"/>
                  <a:gd name="connsiteX1" fmla="*/ 237907 w 447675"/>
                  <a:gd name="connsiteY1" fmla="*/ 8096 h 219075"/>
                  <a:gd name="connsiteX2" fmla="*/ 42358 w 447675"/>
                  <a:gd name="connsiteY2" fmla="*/ 7144 h 219075"/>
                  <a:gd name="connsiteX3" fmla="*/ 10735 w 447675"/>
                  <a:gd name="connsiteY3" fmla="*/ 214122 h 219075"/>
                  <a:gd name="connsiteX4" fmla="*/ 442694 w 447675"/>
                  <a:gd name="connsiteY4" fmla="*/ 214122 h 219075"/>
                  <a:gd name="connsiteX5" fmla="*/ 328299 w 447675"/>
                  <a:gd name="connsiteY5" fmla="*/ 93726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7675" h="219075">
                    <a:moveTo>
                      <a:pt x="328299" y="93726"/>
                    </a:moveTo>
                    <a:lnTo>
                      <a:pt x="237907" y="8096"/>
                    </a:lnTo>
                    <a:lnTo>
                      <a:pt x="42358" y="7144"/>
                    </a:lnTo>
                    <a:cubicBezTo>
                      <a:pt x="42358" y="7144"/>
                      <a:pt x="-6219" y="104299"/>
                      <a:pt x="10735" y="214122"/>
                    </a:cubicBezTo>
                    <a:lnTo>
                      <a:pt x="442694" y="214122"/>
                    </a:lnTo>
                    <a:cubicBezTo>
                      <a:pt x="442694" y="214122"/>
                      <a:pt x="428216" y="122301"/>
                      <a:pt x="328299" y="93726"/>
                    </a:cubicBezTo>
                    <a:close/>
                  </a:path>
                </a:pathLst>
              </a:custGeom>
              <a:solidFill>
                <a:srgbClr val="EB8C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2" name="Freihandform: Form 57">
                <a:extLst>
                  <a:ext uri="{FF2B5EF4-FFF2-40B4-BE49-F238E27FC236}">
                    <a16:creationId xmlns:a16="http://schemas.microsoft.com/office/drawing/2014/main" id="{3623A65C-A349-4060-94C6-F94109EBEA58}"/>
                  </a:ext>
                </a:extLst>
              </p:cNvPr>
              <p:cNvSpPr/>
              <p:nvPr/>
            </p:nvSpPr>
            <p:spPr>
              <a:xfrm>
                <a:off x="7493126" y="5829586"/>
                <a:ext cx="447675" cy="57150"/>
              </a:xfrm>
              <a:custGeom>
                <a:avLst/>
                <a:gdLst>
                  <a:gd name="connsiteX0" fmla="*/ 7144 w 447675"/>
                  <a:gd name="connsiteY0" fmla="*/ 7144 h 57150"/>
                  <a:gd name="connsiteX1" fmla="*/ 10573 w 447675"/>
                  <a:gd name="connsiteY1" fmla="*/ 53340 h 57150"/>
                  <a:gd name="connsiteX2" fmla="*/ 442532 w 447675"/>
                  <a:gd name="connsiteY2" fmla="*/ 53340 h 57150"/>
                  <a:gd name="connsiteX3" fmla="*/ 424625 w 447675"/>
                  <a:gd name="connsiteY3" fmla="*/ 7144 h 57150"/>
                  <a:gd name="connsiteX4" fmla="*/ 7144 w 447675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675" h="57150">
                    <a:moveTo>
                      <a:pt x="7144" y="7144"/>
                    </a:moveTo>
                    <a:cubicBezTo>
                      <a:pt x="7239" y="22098"/>
                      <a:pt x="8191" y="37624"/>
                      <a:pt x="10573" y="53340"/>
                    </a:cubicBezTo>
                    <a:lnTo>
                      <a:pt x="442532" y="53340"/>
                    </a:lnTo>
                    <a:cubicBezTo>
                      <a:pt x="442532" y="53340"/>
                      <a:pt x="439103" y="32194"/>
                      <a:pt x="424625" y="7144"/>
                    </a:cubicBez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577A8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3" name="Freihandform: Form 949">
                <a:extLst>
                  <a:ext uri="{FF2B5EF4-FFF2-40B4-BE49-F238E27FC236}">
                    <a16:creationId xmlns:a16="http://schemas.microsoft.com/office/drawing/2014/main" id="{C47E40C2-3153-433F-B55D-EA2935753FCD}"/>
                  </a:ext>
                </a:extLst>
              </p:cNvPr>
              <p:cNvSpPr/>
              <p:nvPr/>
            </p:nvSpPr>
            <p:spPr>
              <a:xfrm>
                <a:off x="7298340" y="3567208"/>
                <a:ext cx="238125" cy="466725"/>
              </a:xfrm>
              <a:custGeom>
                <a:avLst/>
                <a:gdLst>
                  <a:gd name="connsiteX0" fmla="*/ 199263 w 238125"/>
                  <a:gd name="connsiteY0" fmla="*/ 44005 h 466725"/>
                  <a:gd name="connsiteX1" fmla="*/ 205550 w 238125"/>
                  <a:gd name="connsiteY1" fmla="*/ 11525 h 466725"/>
                  <a:gd name="connsiteX2" fmla="*/ 72962 w 238125"/>
                  <a:gd name="connsiteY2" fmla="*/ 7144 h 466725"/>
                  <a:gd name="connsiteX3" fmla="*/ 71438 w 238125"/>
                  <a:gd name="connsiteY3" fmla="*/ 31242 h 466725"/>
                  <a:gd name="connsiteX4" fmla="*/ 71247 w 238125"/>
                  <a:gd name="connsiteY4" fmla="*/ 31242 h 466725"/>
                  <a:gd name="connsiteX5" fmla="*/ 7144 w 238125"/>
                  <a:gd name="connsiteY5" fmla="*/ 255460 h 466725"/>
                  <a:gd name="connsiteX6" fmla="*/ 32099 w 238125"/>
                  <a:gd name="connsiteY6" fmla="*/ 399859 h 466725"/>
                  <a:gd name="connsiteX7" fmla="*/ 82296 w 238125"/>
                  <a:gd name="connsiteY7" fmla="*/ 467201 h 466725"/>
                  <a:gd name="connsiteX8" fmla="*/ 122968 w 238125"/>
                  <a:gd name="connsiteY8" fmla="*/ 440246 h 466725"/>
                  <a:gd name="connsiteX9" fmla="*/ 150590 w 238125"/>
                  <a:gd name="connsiteY9" fmla="*/ 236125 h 466725"/>
                  <a:gd name="connsiteX10" fmla="*/ 178880 w 238125"/>
                  <a:gd name="connsiteY10" fmla="*/ 259271 h 466725"/>
                  <a:gd name="connsiteX11" fmla="*/ 232696 w 238125"/>
                  <a:gd name="connsiteY11" fmla="*/ 340042 h 466725"/>
                  <a:gd name="connsiteX12" fmla="*/ 228600 w 238125"/>
                  <a:gd name="connsiteY12" fmla="*/ 187452 h 466725"/>
                  <a:gd name="connsiteX13" fmla="*/ 199263 w 238125"/>
                  <a:gd name="connsiteY13" fmla="*/ 44005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8125" h="466725">
                    <a:moveTo>
                      <a:pt x="199263" y="44005"/>
                    </a:moveTo>
                    <a:lnTo>
                      <a:pt x="205550" y="11525"/>
                    </a:lnTo>
                    <a:cubicBezTo>
                      <a:pt x="162878" y="27241"/>
                      <a:pt x="113252" y="25622"/>
                      <a:pt x="72962" y="7144"/>
                    </a:cubicBezTo>
                    <a:lnTo>
                      <a:pt x="71438" y="31242"/>
                    </a:lnTo>
                    <a:lnTo>
                      <a:pt x="71247" y="31242"/>
                    </a:lnTo>
                    <a:lnTo>
                      <a:pt x="7144" y="255460"/>
                    </a:lnTo>
                    <a:lnTo>
                      <a:pt x="32099" y="399859"/>
                    </a:lnTo>
                    <a:lnTo>
                      <a:pt x="82296" y="467201"/>
                    </a:lnTo>
                    <a:cubicBezTo>
                      <a:pt x="82296" y="467201"/>
                      <a:pt x="117158" y="477393"/>
                      <a:pt x="122968" y="440246"/>
                    </a:cubicBezTo>
                    <a:cubicBezTo>
                      <a:pt x="128683" y="403193"/>
                      <a:pt x="150590" y="236125"/>
                      <a:pt x="150590" y="236125"/>
                    </a:cubicBezTo>
                    <a:cubicBezTo>
                      <a:pt x="150590" y="236125"/>
                      <a:pt x="176022" y="226981"/>
                      <a:pt x="178880" y="259271"/>
                    </a:cubicBezTo>
                    <a:cubicBezTo>
                      <a:pt x="181737" y="291560"/>
                      <a:pt x="194215" y="340423"/>
                      <a:pt x="232696" y="340042"/>
                    </a:cubicBezTo>
                    <a:lnTo>
                      <a:pt x="228600" y="187452"/>
                    </a:lnTo>
                    <a:lnTo>
                      <a:pt x="199263" y="44005"/>
                    </a:lnTo>
                    <a:close/>
                  </a:path>
                </a:pathLst>
              </a:custGeom>
              <a:solidFill>
                <a:srgbClr val="FEB7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4" name="Freihandform: Form 950">
                <a:extLst>
                  <a:ext uri="{FF2B5EF4-FFF2-40B4-BE49-F238E27FC236}">
                    <a16:creationId xmlns:a16="http://schemas.microsoft.com/office/drawing/2014/main" id="{52784926-D834-4DB3-904C-12461930C903}"/>
                  </a:ext>
                </a:extLst>
              </p:cNvPr>
              <p:cNvSpPr/>
              <p:nvPr/>
            </p:nvSpPr>
            <p:spPr>
              <a:xfrm>
                <a:off x="7600950" y="3409474"/>
                <a:ext cx="876300" cy="2266950"/>
              </a:xfrm>
              <a:custGeom>
                <a:avLst/>
                <a:gdLst>
                  <a:gd name="connsiteX0" fmla="*/ 862013 w 876300"/>
                  <a:gd name="connsiteY0" fmla="*/ 7144 h 2266950"/>
                  <a:gd name="connsiteX1" fmla="*/ 18383 w 876300"/>
                  <a:gd name="connsiteY1" fmla="*/ 9525 h 2266950"/>
                  <a:gd name="connsiteX2" fmla="*/ 7144 w 876300"/>
                  <a:gd name="connsiteY2" fmla="*/ 451485 h 2266950"/>
                  <a:gd name="connsiteX3" fmla="*/ 44291 w 876300"/>
                  <a:gd name="connsiteY3" fmla="*/ 1197197 h 2266950"/>
                  <a:gd name="connsiteX4" fmla="*/ 139541 w 876300"/>
                  <a:gd name="connsiteY4" fmla="*/ 2269141 h 2266950"/>
                  <a:gd name="connsiteX5" fmla="*/ 322136 w 876300"/>
                  <a:gd name="connsiteY5" fmla="*/ 2269141 h 2266950"/>
                  <a:gd name="connsiteX6" fmla="*/ 356997 w 876300"/>
                  <a:gd name="connsiteY6" fmla="*/ 1215581 h 2266950"/>
                  <a:gd name="connsiteX7" fmla="*/ 412814 w 876300"/>
                  <a:gd name="connsiteY7" fmla="*/ 433197 h 2266950"/>
                  <a:gd name="connsiteX8" fmla="*/ 454533 w 876300"/>
                  <a:gd name="connsiteY8" fmla="*/ 431292 h 2266950"/>
                  <a:gd name="connsiteX9" fmla="*/ 538353 w 876300"/>
                  <a:gd name="connsiteY9" fmla="*/ 1189101 h 2266950"/>
                  <a:gd name="connsiteX10" fmla="*/ 699421 w 876300"/>
                  <a:gd name="connsiteY10" fmla="*/ 2269141 h 2266950"/>
                  <a:gd name="connsiteX11" fmla="*/ 875538 w 876300"/>
                  <a:gd name="connsiteY11" fmla="*/ 2269141 h 2266950"/>
                  <a:gd name="connsiteX12" fmla="*/ 859727 w 876300"/>
                  <a:gd name="connsiteY12" fmla="*/ 1185291 h 2266950"/>
                  <a:gd name="connsiteX13" fmla="*/ 877824 w 876300"/>
                  <a:gd name="connsiteY13" fmla="*/ 412242 h 2266950"/>
                  <a:gd name="connsiteX14" fmla="*/ 862013 w 876300"/>
                  <a:gd name="connsiteY14" fmla="*/ 7144 h 2266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76300" h="2266950">
                    <a:moveTo>
                      <a:pt x="862013" y="7144"/>
                    </a:moveTo>
                    <a:cubicBezTo>
                      <a:pt x="858774" y="7810"/>
                      <a:pt x="22765" y="12573"/>
                      <a:pt x="18383" y="9525"/>
                    </a:cubicBezTo>
                    <a:lnTo>
                      <a:pt x="7144" y="451485"/>
                    </a:lnTo>
                    <a:lnTo>
                      <a:pt x="44291" y="1197197"/>
                    </a:lnTo>
                    <a:lnTo>
                      <a:pt x="139541" y="2269141"/>
                    </a:lnTo>
                    <a:lnTo>
                      <a:pt x="322136" y="2269141"/>
                    </a:lnTo>
                    <a:lnTo>
                      <a:pt x="356997" y="1215581"/>
                    </a:lnTo>
                    <a:lnTo>
                      <a:pt x="412814" y="433197"/>
                    </a:lnTo>
                    <a:lnTo>
                      <a:pt x="454533" y="431292"/>
                    </a:lnTo>
                    <a:lnTo>
                      <a:pt x="538353" y="1189101"/>
                    </a:lnTo>
                    <a:lnTo>
                      <a:pt x="699421" y="2269141"/>
                    </a:lnTo>
                    <a:lnTo>
                      <a:pt x="875538" y="2269141"/>
                    </a:lnTo>
                    <a:lnTo>
                      <a:pt x="859727" y="1185291"/>
                    </a:lnTo>
                    <a:lnTo>
                      <a:pt x="877824" y="412242"/>
                    </a:lnTo>
                    <a:lnTo>
                      <a:pt x="862013" y="7144"/>
                    </a:lnTo>
                    <a:close/>
                  </a:path>
                </a:pathLst>
              </a:custGeom>
              <a:solidFill>
                <a:srgbClr val="7D7D7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5" name="Freihandform: Form 951">
                <a:extLst>
                  <a:ext uri="{FF2B5EF4-FFF2-40B4-BE49-F238E27FC236}">
                    <a16:creationId xmlns:a16="http://schemas.microsoft.com/office/drawing/2014/main" id="{6AB0CC87-B079-4308-AF54-8E7638F852A4}"/>
                  </a:ext>
                </a:extLst>
              </p:cNvPr>
              <p:cNvSpPr/>
              <p:nvPr/>
            </p:nvSpPr>
            <p:spPr>
              <a:xfrm>
                <a:off x="7607859" y="3409474"/>
                <a:ext cx="876300" cy="2266950"/>
              </a:xfrm>
              <a:custGeom>
                <a:avLst/>
                <a:gdLst>
                  <a:gd name="connsiteX0" fmla="*/ 855103 w 876300"/>
                  <a:gd name="connsiteY0" fmla="*/ 7144 h 2266950"/>
                  <a:gd name="connsiteX1" fmla="*/ 647934 w 876300"/>
                  <a:gd name="connsiteY1" fmla="*/ 8667 h 2266950"/>
                  <a:gd name="connsiteX2" fmla="*/ 7378 w 876300"/>
                  <a:gd name="connsiteY2" fmla="*/ 182213 h 2266950"/>
                  <a:gd name="connsiteX3" fmla="*/ 760615 w 876300"/>
                  <a:gd name="connsiteY3" fmla="*/ 308134 h 2266950"/>
                  <a:gd name="connsiteX4" fmla="*/ 748804 w 876300"/>
                  <a:gd name="connsiteY4" fmla="*/ 1381982 h 2266950"/>
                  <a:gd name="connsiteX5" fmla="*/ 784237 w 876300"/>
                  <a:gd name="connsiteY5" fmla="*/ 2269236 h 2266950"/>
                  <a:gd name="connsiteX6" fmla="*/ 868628 w 876300"/>
                  <a:gd name="connsiteY6" fmla="*/ 2269236 h 2266950"/>
                  <a:gd name="connsiteX7" fmla="*/ 852817 w 876300"/>
                  <a:gd name="connsiteY7" fmla="*/ 1185386 h 2266950"/>
                  <a:gd name="connsiteX8" fmla="*/ 870914 w 876300"/>
                  <a:gd name="connsiteY8" fmla="*/ 412337 h 2266950"/>
                  <a:gd name="connsiteX9" fmla="*/ 855103 w 876300"/>
                  <a:gd name="connsiteY9" fmla="*/ 7144 h 2266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6300" h="2266950">
                    <a:moveTo>
                      <a:pt x="855103" y="7144"/>
                    </a:moveTo>
                    <a:cubicBezTo>
                      <a:pt x="854055" y="7334"/>
                      <a:pt x="766330" y="8001"/>
                      <a:pt x="647934" y="8667"/>
                    </a:cubicBezTo>
                    <a:cubicBezTo>
                      <a:pt x="654602" y="19526"/>
                      <a:pt x="-7100" y="180022"/>
                      <a:pt x="7378" y="182213"/>
                    </a:cubicBezTo>
                    <a:cubicBezTo>
                      <a:pt x="259124" y="221551"/>
                      <a:pt x="756614" y="212026"/>
                      <a:pt x="760615" y="308134"/>
                    </a:cubicBezTo>
                    <a:cubicBezTo>
                      <a:pt x="766044" y="438721"/>
                      <a:pt x="737183" y="1164146"/>
                      <a:pt x="748804" y="1381982"/>
                    </a:cubicBezTo>
                    <a:cubicBezTo>
                      <a:pt x="760805" y="1606867"/>
                      <a:pt x="776426" y="2198465"/>
                      <a:pt x="784237" y="2269236"/>
                    </a:cubicBezTo>
                    <a:lnTo>
                      <a:pt x="868628" y="2269236"/>
                    </a:lnTo>
                    <a:lnTo>
                      <a:pt x="852817" y="1185386"/>
                    </a:lnTo>
                    <a:lnTo>
                      <a:pt x="870914" y="412337"/>
                    </a:lnTo>
                    <a:lnTo>
                      <a:pt x="855103" y="7144"/>
                    </a:lnTo>
                    <a:close/>
                  </a:path>
                </a:pathLst>
              </a:custGeom>
              <a:solidFill>
                <a:srgbClr val="000000">
                  <a:alpha val="8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6" name="Freihandform: Form 952">
                <a:extLst>
                  <a:ext uri="{FF2B5EF4-FFF2-40B4-BE49-F238E27FC236}">
                    <a16:creationId xmlns:a16="http://schemas.microsoft.com/office/drawing/2014/main" id="{494158F9-B9FD-4300-9AC3-F6CC36CE2126}"/>
                  </a:ext>
                </a:extLst>
              </p:cNvPr>
              <p:cNvSpPr/>
              <p:nvPr/>
            </p:nvSpPr>
            <p:spPr>
              <a:xfrm>
                <a:off x="7835931" y="3835527"/>
                <a:ext cx="180975" cy="1847850"/>
              </a:xfrm>
              <a:custGeom>
                <a:avLst/>
                <a:gdLst>
                  <a:gd name="connsiteX0" fmla="*/ 11621 w 180975"/>
                  <a:gd name="connsiteY0" fmla="*/ 1486472 h 1847850"/>
                  <a:gd name="connsiteX1" fmla="*/ 7144 w 180975"/>
                  <a:gd name="connsiteY1" fmla="*/ 1843088 h 1847850"/>
                  <a:gd name="connsiteX2" fmla="*/ 87059 w 180975"/>
                  <a:gd name="connsiteY2" fmla="*/ 1843088 h 1847850"/>
                  <a:gd name="connsiteX3" fmla="*/ 121920 w 180975"/>
                  <a:gd name="connsiteY3" fmla="*/ 789527 h 1847850"/>
                  <a:gd name="connsiteX4" fmla="*/ 177737 w 180975"/>
                  <a:gd name="connsiteY4" fmla="*/ 7144 h 1847850"/>
                  <a:gd name="connsiteX5" fmla="*/ 42291 w 180975"/>
                  <a:gd name="connsiteY5" fmla="*/ 716471 h 1847850"/>
                  <a:gd name="connsiteX6" fmla="*/ 11621 w 180975"/>
                  <a:gd name="connsiteY6" fmla="*/ 1486472 h 1847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975" h="1847850">
                    <a:moveTo>
                      <a:pt x="11621" y="1486472"/>
                    </a:moveTo>
                    <a:cubicBezTo>
                      <a:pt x="12288" y="1605629"/>
                      <a:pt x="12668" y="1724597"/>
                      <a:pt x="7144" y="1843088"/>
                    </a:cubicBezTo>
                    <a:lnTo>
                      <a:pt x="87059" y="1843088"/>
                    </a:lnTo>
                    <a:lnTo>
                      <a:pt x="121920" y="789527"/>
                    </a:lnTo>
                    <a:lnTo>
                      <a:pt x="177737" y="7144"/>
                    </a:lnTo>
                    <a:cubicBezTo>
                      <a:pt x="177737" y="7144"/>
                      <a:pt x="55626" y="520637"/>
                      <a:pt x="42291" y="716471"/>
                    </a:cubicBezTo>
                    <a:cubicBezTo>
                      <a:pt x="24861" y="972788"/>
                      <a:pt x="10287" y="1229487"/>
                      <a:pt x="11621" y="1486472"/>
                    </a:cubicBezTo>
                    <a:close/>
                  </a:path>
                </a:pathLst>
              </a:custGeom>
              <a:solidFill>
                <a:srgbClr val="000000">
                  <a:alpha val="8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7" name="Freihandform: Form 953">
                <a:extLst>
                  <a:ext uri="{FF2B5EF4-FFF2-40B4-BE49-F238E27FC236}">
                    <a16:creationId xmlns:a16="http://schemas.microsoft.com/office/drawing/2014/main" id="{E0771311-18A7-463A-9500-13A4F6322CCD}"/>
                  </a:ext>
                </a:extLst>
              </p:cNvPr>
              <p:cNvSpPr/>
              <p:nvPr/>
            </p:nvSpPr>
            <p:spPr>
              <a:xfrm>
                <a:off x="8361330" y="2385727"/>
                <a:ext cx="104775" cy="1028700"/>
              </a:xfrm>
              <a:custGeom>
                <a:avLst/>
                <a:gdLst>
                  <a:gd name="connsiteX0" fmla="*/ 63532 w 104775"/>
                  <a:gd name="connsiteY0" fmla="*/ 625697 h 1028700"/>
                  <a:gd name="connsiteX1" fmla="*/ 79057 w 104775"/>
                  <a:gd name="connsiteY1" fmla="*/ 126206 h 1028700"/>
                  <a:gd name="connsiteX2" fmla="*/ 52101 w 104775"/>
                  <a:gd name="connsiteY2" fmla="*/ 7144 h 1028700"/>
                  <a:gd name="connsiteX3" fmla="*/ 43053 w 104775"/>
                  <a:gd name="connsiteY3" fmla="*/ 132017 h 1028700"/>
                  <a:gd name="connsiteX4" fmla="*/ 7144 w 104775"/>
                  <a:gd name="connsiteY4" fmla="*/ 622840 h 1028700"/>
                  <a:gd name="connsiteX5" fmla="*/ 43053 w 104775"/>
                  <a:gd name="connsiteY5" fmla="*/ 1029462 h 1028700"/>
                  <a:gd name="connsiteX6" fmla="*/ 101632 w 104775"/>
                  <a:gd name="connsiteY6" fmla="*/ 1030891 h 1028700"/>
                  <a:gd name="connsiteX7" fmla="*/ 97060 w 104775"/>
                  <a:gd name="connsiteY7" fmla="*/ 936498 h 1028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775" h="1028700">
                    <a:moveTo>
                      <a:pt x="63532" y="625697"/>
                    </a:moveTo>
                    <a:lnTo>
                      <a:pt x="79057" y="126206"/>
                    </a:lnTo>
                    <a:lnTo>
                      <a:pt x="52101" y="7144"/>
                    </a:lnTo>
                    <a:lnTo>
                      <a:pt x="43053" y="132017"/>
                    </a:lnTo>
                    <a:lnTo>
                      <a:pt x="7144" y="622840"/>
                    </a:lnTo>
                    <a:lnTo>
                      <a:pt x="43053" y="1029462"/>
                    </a:lnTo>
                    <a:lnTo>
                      <a:pt x="101632" y="1030891"/>
                    </a:lnTo>
                    <a:lnTo>
                      <a:pt x="97060" y="936498"/>
                    </a:ln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8" name="Freihandform: Form 954">
                <a:extLst>
                  <a:ext uri="{FF2B5EF4-FFF2-40B4-BE49-F238E27FC236}">
                    <a16:creationId xmlns:a16="http://schemas.microsoft.com/office/drawing/2014/main" id="{30C2A33A-A760-4D2D-AC0F-D1A9F2FF2B3C}"/>
                  </a:ext>
                </a:extLst>
              </p:cNvPr>
              <p:cNvSpPr/>
              <p:nvPr/>
            </p:nvSpPr>
            <p:spPr>
              <a:xfrm>
                <a:off x="8062912" y="5671471"/>
                <a:ext cx="447675" cy="219075"/>
              </a:xfrm>
              <a:custGeom>
                <a:avLst/>
                <a:gdLst>
                  <a:gd name="connsiteX0" fmla="*/ 237363 w 447675"/>
                  <a:gd name="connsiteY0" fmla="*/ 7144 h 219075"/>
                  <a:gd name="connsiteX1" fmla="*/ 120491 w 447675"/>
                  <a:gd name="connsiteY1" fmla="*/ 87725 h 219075"/>
                  <a:gd name="connsiteX2" fmla="*/ 7144 w 447675"/>
                  <a:gd name="connsiteY2" fmla="*/ 212407 h 219075"/>
                  <a:gd name="connsiteX3" fmla="*/ 447104 w 447675"/>
                  <a:gd name="connsiteY3" fmla="*/ 212407 h 219075"/>
                  <a:gd name="connsiteX4" fmla="*/ 414433 w 447675"/>
                  <a:gd name="connsiteY4" fmla="*/ 7144 h 219075"/>
                  <a:gd name="connsiteX5" fmla="*/ 237363 w 447675"/>
                  <a:gd name="connsiteY5" fmla="*/ 7144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7675" h="219075">
                    <a:moveTo>
                      <a:pt x="237363" y="7144"/>
                    </a:moveTo>
                    <a:lnTo>
                      <a:pt x="120491" y="87725"/>
                    </a:lnTo>
                    <a:cubicBezTo>
                      <a:pt x="14478" y="98298"/>
                      <a:pt x="7144" y="212407"/>
                      <a:pt x="7144" y="212407"/>
                    </a:cubicBezTo>
                    <a:lnTo>
                      <a:pt x="447104" y="212407"/>
                    </a:lnTo>
                    <a:cubicBezTo>
                      <a:pt x="456629" y="106871"/>
                      <a:pt x="425672" y="44196"/>
                      <a:pt x="414433" y="7144"/>
                    </a:cubicBezTo>
                    <a:lnTo>
                      <a:pt x="237363" y="7144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9" name="Freihandform: Form 955">
                <a:extLst>
                  <a:ext uri="{FF2B5EF4-FFF2-40B4-BE49-F238E27FC236}">
                    <a16:creationId xmlns:a16="http://schemas.microsoft.com/office/drawing/2014/main" id="{DDBCC179-18AD-4667-B83E-AB8BAF76038D}"/>
                  </a:ext>
                </a:extLst>
              </p:cNvPr>
              <p:cNvSpPr/>
              <p:nvPr/>
            </p:nvSpPr>
            <p:spPr>
              <a:xfrm>
                <a:off x="8177307" y="5717572"/>
                <a:ext cx="323850" cy="171450"/>
              </a:xfrm>
              <a:custGeom>
                <a:avLst/>
                <a:gdLst>
                  <a:gd name="connsiteX0" fmla="*/ 7144 w 323850"/>
                  <a:gd name="connsiteY0" fmla="*/ 166306 h 171450"/>
                  <a:gd name="connsiteX1" fmla="*/ 103346 w 323850"/>
                  <a:gd name="connsiteY1" fmla="*/ 166306 h 171450"/>
                  <a:gd name="connsiteX2" fmla="*/ 118110 w 323850"/>
                  <a:gd name="connsiteY2" fmla="*/ 142018 h 171450"/>
                  <a:gd name="connsiteX3" fmla="*/ 319088 w 323850"/>
                  <a:gd name="connsiteY3" fmla="*/ 18574 h 171450"/>
                  <a:gd name="connsiteX4" fmla="*/ 315753 w 323850"/>
                  <a:gd name="connsiteY4" fmla="*/ 7144 h 171450"/>
                  <a:gd name="connsiteX5" fmla="*/ 7144 w 323850"/>
                  <a:gd name="connsiteY5" fmla="*/ 166306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3850" h="171450">
                    <a:moveTo>
                      <a:pt x="7144" y="166306"/>
                    </a:moveTo>
                    <a:lnTo>
                      <a:pt x="103346" y="166306"/>
                    </a:lnTo>
                    <a:cubicBezTo>
                      <a:pt x="106299" y="158020"/>
                      <a:pt x="111061" y="149828"/>
                      <a:pt x="118110" y="142018"/>
                    </a:cubicBezTo>
                    <a:cubicBezTo>
                      <a:pt x="171831" y="83153"/>
                      <a:pt x="242506" y="44291"/>
                      <a:pt x="319088" y="18574"/>
                    </a:cubicBezTo>
                    <a:cubicBezTo>
                      <a:pt x="315753" y="7144"/>
                      <a:pt x="318992" y="16383"/>
                      <a:pt x="315753" y="7144"/>
                    </a:cubicBezTo>
                    <a:cubicBezTo>
                      <a:pt x="196596" y="27051"/>
                      <a:pt x="82868" y="54674"/>
                      <a:pt x="7144" y="16630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0" name="Freihandform: Form 956">
                <a:extLst>
                  <a:ext uri="{FF2B5EF4-FFF2-40B4-BE49-F238E27FC236}">
                    <a16:creationId xmlns:a16="http://schemas.microsoft.com/office/drawing/2014/main" id="{4C6D5623-2BF0-4C5F-A22A-DFC7996D5357}"/>
                  </a:ext>
                </a:extLst>
              </p:cNvPr>
              <p:cNvSpPr/>
              <p:nvPr/>
            </p:nvSpPr>
            <p:spPr>
              <a:xfrm>
                <a:off x="7405592" y="5671471"/>
                <a:ext cx="542925" cy="219075"/>
              </a:xfrm>
              <a:custGeom>
                <a:avLst/>
                <a:gdLst>
                  <a:gd name="connsiteX0" fmla="*/ 334804 w 542925"/>
                  <a:gd name="connsiteY0" fmla="*/ 7144 h 219075"/>
                  <a:gd name="connsiteX1" fmla="*/ 120396 w 542925"/>
                  <a:gd name="connsiteY1" fmla="*/ 87725 h 219075"/>
                  <a:gd name="connsiteX2" fmla="*/ 7144 w 542925"/>
                  <a:gd name="connsiteY2" fmla="*/ 212407 h 219075"/>
                  <a:gd name="connsiteX3" fmla="*/ 537020 w 542925"/>
                  <a:gd name="connsiteY3" fmla="*/ 212407 h 219075"/>
                  <a:gd name="connsiteX4" fmla="*/ 517113 w 542925"/>
                  <a:gd name="connsiteY4" fmla="*/ 7144 h 219075"/>
                  <a:gd name="connsiteX5" fmla="*/ 334804 w 542925"/>
                  <a:gd name="connsiteY5" fmla="*/ 7144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2925" h="219075">
                    <a:moveTo>
                      <a:pt x="334804" y="7144"/>
                    </a:moveTo>
                    <a:lnTo>
                      <a:pt x="120396" y="87725"/>
                    </a:lnTo>
                    <a:cubicBezTo>
                      <a:pt x="14383" y="98298"/>
                      <a:pt x="7144" y="212407"/>
                      <a:pt x="7144" y="212407"/>
                    </a:cubicBezTo>
                    <a:lnTo>
                      <a:pt x="537020" y="212407"/>
                    </a:lnTo>
                    <a:cubicBezTo>
                      <a:pt x="547592" y="106871"/>
                      <a:pt x="528447" y="41243"/>
                      <a:pt x="517113" y="7144"/>
                    </a:cubicBezTo>
                    <a:lnTo>
                      <a:pt x="334804" y="7144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1" name="Freihandform: Form 957">
                <a:extLst>
                  <a:ext uri="{FF2B5EF4-FFF2-40B4-BE49-F238E27FC236}">
                    <a16:creationId xmlns:a16="http://schemas.microsoft.com/office/drawing/2014/main" id="{0EDE4ABC-FBD8-46A0-B253-F443C7E4F6F6}"/>
                  </a:ext>
                </a:extLst>
              </p:cNvPr>
              <p:cNvSpPr/>
              <p:nvPr/>
            </p:nvSpPr>
            <p:spPr>
              <a:xfrm>
                <a:off x="7585995" y="5730430"/>
                <a:ext cx="342900" cy="152400"/>
              </a:xfrm>
              <a:custGeom>
                <a:avLst/>
                <a:gdLst>
                  <a:gd name="connsiteX0" fmla="*/ 7144 w 342900"/>
                  <a:gd name="connsiteY0" fmla="*/ 153448 h 152400"/>
                  <a:gd name="connsiteX1" fmla="*/ 118300 w 342900"/>
                  <a:gd name="connsiteY1" fmla="*/ 153448 h 152400"/>
                  <a:gd name="connsiteX2" fmla="*/ 132207 w 342900"/>
                  <a:gd name="connsiteY2" fmla="*/ 134874 h 152400"/>
                  <a:gd name="connsiteX3" fmla="*/ 342995 w 342900"/>
                  <a:gd name="connsiteY3" fmla="*/ 7144 h 152400"/>
                  <a:gd name="connsiteX4" fmla="*/ 7144 w 342900"/>
                  <a:gd name="connsiteY4" fmla="*/ 153448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2900" h="152400">
                    <a:moveTo>
                      <a:pt x="7144" y="153448"/>
                    </a:moveTo>
                    <a:lnTo>
                      <a:pt x="118300" y="153448"/>
                    </a:lnTo>
                    <a:cubicBezTo>
                      <a:pt x="121730" y="147066"/>
                      <a:pt x="126016" y="140780"/>
                      <a:pt x="132207" y="134874"/>
                    </a:cubicBezTo>
                    <a:cubicBezTo>
                      <a:pt x="193929" y="76676"/>
                      <a:pt x="265843" y="34766"/>
                      <a:pt x="342995" y="7144"/>
                    </a:cubicBezTo>
                    <a:cubicBezTo>
                      <a:pt x="215551" y="29718"/>
                      <a:pt x="86583" y="67246"/>
                      <a:pt x="7144" y="15344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2" name="Freihandform: Form 958">
                <a:extLst>
                  <a:ext uri="{FF2B5EF4-FFF2-40B4-BE49-F238E27FC236}">
                    <a16:creationId xmlns:a16="http://schemas.microsoft.com/office/drawing/2014/main" id="{A7A07118-91B9-4A14-9226-92C9556CDD8E}"/>
                  </a:ext>
                </a:extLst>
              </p:cNvPr>
              <p:cNvSpPr/>
              <p:nvPr/>
            </p:nvSpPr>
            <p:spPr>
              <a:xfrm>
                <a:off x="8063007" y="5832348"/>
                <a:ext cx="447675" cy="57150"/>
              </a:xfrm>
              <a:custGeom>
                <a:avLst/>
                <a:gdLst>
                  <a:gd name="connsiteX0" fmla="*/ 7144 w 447675"/>
                  <a:gd name="connsiteY0" fmla="*/ 51530 h 57150"/>
                  <a:gd name="connsiteX1" fmla="*/ 447104 w 447675"/>
                  <a:gd name="connsiteY1" fmla="*/ 51530 h 57150"/>
                  <a:gd name="connsiteX2" fmla="*/ 448818 w 447675"/>
                  <a:gd name="connsiteY2" fmla="*/ 7144 h 57150"/>
                  <a:gd name="connsiteX3" fmla="*/ 18002 w 447675"/>
                  <a:gd name="connsiteY3" fmla="*/ 7144 h 57150"/>
                  <a:gd name="connsiteX4" fmla="*/ 7144 w 447675"/>
                  <a:gd name="connsiteY4" fmla="*/ 5153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675" h="57150">
                    <a:moveTo>
                      <a:pt x="7144" y="51530"/>
                    </a:moveTo>
                    <a:lnTo>
                      <a:pt x="447104" y="51530"/>
                    </a:lnTo>
                    <a:cubicBezTo>
                      <a:pt x="448532" y="35814"/>
                      <a:pt x="449009" y="21050"/>
                      <a:pt x="448818" y="7144"/>
                    </a:cubicBezTo>
                    <a:lnTo>
                      <a:pt x="18002" y="7144"/>
                    </a:lnTo>
                    <a:cubicBezTo>
                      <a:pt x="8572" y="31337"/>
                      <a:pt x="7144" y="51530"/>
                      <a:pt x="7144" y="51530"/>
                    </a:cubicBezTo>
                    <a:close/>
                  </a:path>
                </a:pathLst>
              </a:custGeom>
              <a:solidFill>
                <a:srgbClr val="4646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3" name="Freihandform: Form 959">
                <a:extLst>
                  <a:ext uri="{FF2B5EF4-FFF2-40B4-BE49-F238E27FC236}">
                    <a16:creationId xmlns:a16="http://schemas.microsoft.com/office/drawing/2014/main" id="{EC3A43F9-0DCB-4F27-AEB8-B8A4601ADD86}"/>
                  </a:ext>
                </a:extLst>
              </p:cNvPr>
              <p:cNvSpPr/>
              <p:nvPr/>
            </p:nvSpPr>
            <p:spPr>
              <a:xfrm>
                <a:off x="7405592" y="5831300"/>
                <a:ext cx="542925" cy="57150"/>
              </a:xfrm>
              <a:custGeom>
                <a:avLst/>
                <a:gdLst>
                  <a:gd name="connsiteX0" fmla="*/ 18288 w 542925"/>
                  <a:gd name="connsiteY0" fmla="*/ 7144 h 57150"/>
                  <a:gd name="connsiteX1" fmla="*/ 7144 w 542925"/>
                  <a:gd name="connsiteY1" fmla="*/ 52578 h 57150"/>
                  <a:gd name="connsiteX2" fmla="*/ 537020 w 542925"/>
                  <a:gd name="connsiteY2" fmla="*/ 52578 h 57150"/>
                  <a:gd name="connsiteX3" fmla="*/ 539687 w 542925"/>
                  <a:gd name="connsiteY3" fmla="*/ 8192 h 57150"/>
                  <a:gd name="connsiteX4" fmla="*/ 29623 w 542925"/>
                  <a:gd name="connsiteY4" fmla="*/ 8192 h 57150"/>
                  <a:gd name="connsiteX5" fmla="*/ 18288 w 542925"/>
                  <a:gd name="connsiteY5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2925" h="57150">
                    <a:moveTo>
                      <a:pt x="18288" y="7144"/>
                    </a:moveTo>
                    <a:cubicBezTo>
                      <a:pt x="8573" y="31813"/>
                      <a:pt x="7144" y="52578"/>
                      <a:pt x="7144" y="52578"/>
                    </a:cubicBezTo>
                    <a:lnTo>
                      <a:pt x="537020" y="52578"/>
                    </a:lnTo>
                    <a:cubicBezTo>
                      <a:pt x="538639" y="36862"/>
                      <a:pt x="539305" y="22193"/>
                      <a:pt x="539687" y="8192"/>
                    </a:cubicBezTo>
                    <a:lnTo>
                      <a:pt x="29623" y="8192"/>
                    </a:lnTo>
                    <a:cubicBezTo>
                      <a:pt x="25622" y="8287"/>
                      <a:pt x="22003" y="7715"/>
                      <a:pt x="18288" y="7144"/>
                    </a:cubicBezTo>
                    <a:close/>
                  </a:path>
                </a:pathLst>
              </a:custGeom>
              <a:solidFill>
                <a:srgbClr val="4646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4" name="Freihandform: Form 960">
                <a:extLst>
                  <a:ext uri="{FF2B5EF4-FFF2-40B4-BE49-F238E27FC236}">
                    <a16:creationId xmlns:a16="http://schemas.microsoft.com/office/drawing/2014/main" id="{42FF1651-664E-4F68-A526-8B3C49EC9A2A}"/>
                  </a:ext>
                </a:extLst>
              </p:cNvPr>
              <p:cNvSpPr/>
              <p:nvPr/>
            </p:nvSpPr>
            <p:spPr>
              <a:xfrm>
                <a:off x="7349966" y="1845564"/>
                <a:ext cx="1419225" cy="1800225"/>
              </a:xfrm>
              <a:custGeom>
                <a:avLst/>
                <a:gdLst>
                  <a:gd name="connsiteX0" fmla="*/ 1408652 w 1419225"/>
                  <a:gd name="connsiteY0" fmla="*/ 1005364 h 1800225"/>
                  <a:gd name="connsiteX1" fmla="*/ 1408652 w 1419225"/>
                  <a:gd name="connsiteY1" fmla="*/ 1005364 h 1800225"/>
                  <a:gd name="connsiteX2" fmla="*/ 1282446 w 1419225"/>
                  <a:gd name="connsiteY2" fmla="*/ 294608 h 1800225"/>
                  <a:gd name="connsiteX3" fmla="*/ 1282160 w 1419225"/>
                  <a:gd name="connsiteY3" fmla="*/ 294608 h 1800225"/>
                  <a:gd name="connsiteX4" fmla="*/ 1126426 w 1419225"/>
                  <a:gd name="connsiteY4" fmla="*/ 163925 h 1800225"/>
                  <a:gd name="connsiteX5" fmla="*/ 708088 w 1419225"/>
                  <a:gd name="connsiteY5" fmla="*/ 12001 h 1800225"/>
                  <a:gd name="connsiteX6" fmla="*/ 707803 w 1419225"/>
                  <a:gd name="connsiteY6" fmla="*/ 9430 h 1800225"/>
                  <a:gd name="connsiteX7" fmla="*/ 707898 w 1419225"/>
                  <a:gd name="connsiteY7" fmla="*/ 8096 h 1800225"/>
                  <a:gd name="connsiteX8" fmla="*/ 705231 w 1419225"/>
                  <a:gd name="connsiteY8" fmla="*/ 7144 h 1800225"/>
                  <a:gd name="connsiteX9" fmla="*/ 699897 w 1419225"/>
                  <a:gd name="connsiteY9" fmla="*/ 9049 h 1800225"/>
                  <a:gd name="connsiteX10" fmla="*/ 694563 w 1419225"/>
                  <a:gd name="connsiteY10" fmla="*/ 7144 h 1800225"/>
                  <a:gd name="connsiteX11" fmla="*/ 691896 w 1419225"/>
                  <a:gd name="connsiteY11" fmla="*/ 8096 h 1800225"/>
                  <a:gd name="connsiteX12" fmla="*/ 691991 w 1419225"/>
                  <a:gd name="connsiteY12" fmla="*/ 9430 h 1800225"/>
                  <a:gd name="connsiteX13" fmla="*/ 691705 w 1419225"/>
                  <a:gd name="connsiteY13" fmla="*/ 12001 h 1800225"/>
                  <a:gd name="connsiteX14" fmla="*/ 273367 w 1419225"/>
                  <a:gd name="connsiteY14" fmla="*/ 163925 h 1800225"/>
                  <a:gd name="connsiteX15" fmla="*/ 117634 w 1419225"/>
                  <a:gd name="connsiteY15" fmla="*/ 294608 h 1800225"/>
                  <a:gd name="connsiteX16" fmla="*/ 117347 w 1419225"/>
                  <a:gd name="connsiteY16" fmla="*/ 294608 h 1800225"/>
                  <a:gd name="connsiteX17" fmla="*/ 72771 w 1419225"/>
                  <a:gd name="connsiteY17" fmla="*/ 1057656 h 1800225"/>
                  <a:gd name="connsiteX18" fmla="*/ 7144 w 1419225"/>
                  <a:gd name="connsiteY18" fmla="*/ 1767840 h 1800225"/>
                  <a:gd name="connsiteX19" fmla="*/ 157543 w 1419225"/>
                  <a:gd name="connsiteY19" fmla="*/ 1797749 h 1800225"/>
                  <a:gd name="connsiteX20" fmla="*/ 270700 w 1419225"/>
                  <a:gd name="connsiteY20" fmla="*/ 1146810 h 1800225"/>
                  <a:gd name="connsiteX21" fmla="*/ 287083 w 1419225"/>
                  <a:gd name="connsiteY21" fmla="*/ 755904 h 1800225"/>
                  <a:gd name="connsiteX22" fmla="*/ 295180 w 1419225"/>
                  <a:gd name="connsiteY22" fmla="*/ 1162145 h 1800225"/>
                  <a:gd name="connsiteX23" fmla="*/ 271939 w 1419225"/>
                  <a:gd name="connsiteY23" fmla="*/ 1470946 h 1800225"/>
                  <a:gd name="connsiteX24" fmla="*/ 271653 w 1419225"/>
                  <a:gd name="connsiteY24" fmla="*/ 1470946 h 1800225"/>
                  <a:gd name="connsiteX25" fmla="*/ 265271 w 1419225"/>
                  <a:gd name="connsiteY25" fmla="*/ 1746123 h 1800225"/>
                  <a:gd name="connsiteX26" fmla="*/ 1120521 w 1419225"/>
                  <a:gd name="connsiteY26" fmla="*/ 1743266 h 1800225"/>
                  <a:gd name="connsiteX27" fmla="*/ 1108520 w 1419225"/>
                  <a:gd name="connsiteY27" fmla="*/ 1471041 h 1800225"/>
                  <a:gd name="connsiteX28" fmla="*/ 1107853 w 1419225"/>
                  <a:gd name="connsiteY28" fmla="*/ 1471041 h 1800225"/>
                  <a:gd name="connsiteX29" fmla="*/ 1074896 w 1419225"/>
                  <a:gd name="connsiteY29" fmla="*/ 1165955 h 1800225"/>
                  <a:gd name="connsiteX30" fmla="*/ 1075468 w 1419225"/>
                  <a:gd name="connsiteY30" fmla="*/ 1147762 h 1800225"/>
                  <a:gd name="connsiteX31" fmla="*/ 1306735 w 1419225"/>
                  <a:gd name="connsiteY31" fmla="*/ 1179386 h 1800225"/>
                  <a:gd name="connsiteX32" fmla="*/ 1420749 w 1419225"/>
                  <a:gd name="connsiteY32" fmla="*/ 1073372 h 1800225"/>
                  <a:gd name="connsiteX33" fmla="*/ 1408652 w 1419225"/>
                  <a:gd name="connsiteY33" fmla="*/ 1005364 h 1800225"/>
                  <a:gd name="connsiteX34" fmla="*/ 1083469 w 1419225"/>
                  <a:gd name="connsiteY34" fmla="*/ 910019 h 1800225"/>
                  <a:gd name="connsiteX35" fmla="*/ 1091469 w 1419225"/>
                  <a:gd name="connsiteY35" fmla="*/ 670465 h 1800225"/>
                  <a:gd name="connsiteX36" fmla="*/ 1126426 w 1419225"/>
                  <a:gd name="connsiteY36" fmla="*/ 909257 h 1800225"/>
                  <a:gd name="connsiteX37" fmla="*/ 1083469 w 1419225"/>
                  <a:gd name="connsiteY37" fmla="*/ 910019 h 1800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419225" h="1800225">
                    <a:moveTo>
                      <a:pt x="1408652" y="1005364"/>
                    </a:moveTo>
                    <a:lnTo>
                      <a:pt x="1408652" y="1005364"/>
                    </a:lnTo>
                    <a:lnTo>
                      <a:pt x="1282446" y="294608"/>
                    </a:lnTo>
                    <a:lnTo>
                      <a:pt x="1282160" y="294608"/>
                    </a:lnTo>
                    <a:cubicBezTo>
                      <a:pt x="1271778" y="267748"/>
                      <a:pt x="1233392" y="190786"/>
                      <a:pt x="1126426" y="163925"/>
                    </a:cubicBezTo>
                    <a:lnTo>
                      <a:pt x="708088" y="12001"/>
                    </a:lnTo>
                    <a:cubicBezTo>
                      <a:pt x="707993" y="11144"/>
                      <a:pt x="707898" y="10287"/>
                      <a:pt x="707803" y="9430"/>
                    </a:cubicBezTo>
                    <a:cubicBezTo>
                      <a:pt x="707707" y="8953"/>
                      <a:pt x="707898" y="8477"/>
                      <a:pt x="707898" y="8096"/>
                    </a:cubicBezTo>
                    <a:lnTo>
                      <a:pt x="705231" y="7144"/>
                    </a:lnTo>
                    <a:lnTo>
                      <a:pt x="699897" y="9049"/>
                    </a:lnTo>
                    <a:lnTo>
                      <a:pt x="694563" y="7144"/>
                    </a:lnTo>
                    <a:lnTo>
                      <a:pt x="691896" y="8096"/>
                    </a:lnTo>
                    <a:cubicBezTo>
                      <a:pt x="691896" y="8573"/>
                      <a:pt x="692086" y="8953"/>
                      <a:pt x="691991" y="9430"/>
                    </a:cubicBezTo>
                    <a:cubicBezTo>
                      <a:pt x="691896" y="10287"/>
                      <a:pt x="691801" y="11144"/>
                      <a:pt x="691705" y="12001"/>
                    </a:cubicBezTo>
                    <a:lnTo>
                      <a:pt x="273367" y="163925"/>
                    </a:lnTo>
                    <a:cubicBezTo>
                      <a:pt x="166401" y="190690"/>
                      <a:pt x="128016" y="267653"/>
                      <a:pt x="117634" y="294608"/>
                    </a:cubicBezTo>
                    <a:lnTo>
                      <a:pt x="117347" y="294608"/>
                    </a:lnTo>
                    <a:lnTo>
                      <a:pt x="72771" y="1057656"/>
                    </a:lnTo>
                    <a:lnTo>
                      <a:pt x="7144" y="1767840"/>
                    </a:lnTo>
                    <a:lnTo>
                      <a:pt x="157543" y="1797749"/>
                    </a:lnTo>
                    <a:lnTo>
                      <a:pt x="270700" y="1146810"/>
                    </a:lnTo>
                    <a:cubicBezTo>
                      <a:pt x="270700" y="1146810"/>
                      <a:pt x="287845" y="814007"/>
                      <a:pt x="287083" y="755904"/>
                    </a:cubicBezTo>
                    <a:lnTo>
                      <a:pt x="295180" y="1162145"/>
                    </a:lnTo>
                    <a:lnTo>
                      <a:pt x="271939" y="1470946"/>
                    </a:lnTo>
                    <a:lnTo>
                      <a:pt x="271653" y="1470946"/>
                    </a:lnTo>
                    <a:lnTo>
                      <a:pt x="265271" y="1746123"/>
                    </a:lnTo>
                    <a:cubicBezTo>
                      <a:pt x="550354" y="1742884"/>
                      <a:pt x="835437" y="1743266"/>
                      <a:pt x="1120521" y="1743266"/>
                    </a:cubicBezTo>
                    <a:lnTo>
                      <a:pt x="1108520" y="1471041"/>
                    </a:lnTo>
                    <a:lnTo>
                      <a:pt x="1107853" y="1471041"/>
                    </a:lnTo>
                    <a:lnTo>
                      <a:pt x="1074896" y="1165955"/>
                    </a:lnTo>
                    <a:lnTo>
                      <a:pt x="1075468" y="1147762"/>
                    </a:lnTo>
                    <a:lnTo>
                      <a:pt x="1306735" y="1179386"/>
                    </a:lnTo>
                    <a:cubicBezTo>
                      <a:pt x="1370457" y="1185958"/>
                      <a:pt x="1424940" y="1135380"/>
                      <a:pt x="1420749" y="1073372"/>
                    </a:cubicBezTo>
                    <a:lnTo>
                      <a:pt x="1408652" y="1005364"/>
                    </a:lnTo>
                    <a:close/>
                    <a:moveTo>
                      <a:pt x="1083469" y="910019"/>
                    </a:moveTo>
                    <a:lnTo>
                      <a:pt x="1091469" y="670465"/>
                    </a:lnTo>
                    <a:lnTo>
                      <a:pt x="1126426" y="909257"/>
                    </a:lnTo>
                    <a:lnTo>
                      <a:pt x="1083469" y="91001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5" name="Freihandform: Form 961">
                <a:extLst>
                  <a:ext uri="{FF2B5EF4-FFF2-40B4-BE49-F238E27FC236}">
                    <a16:creationId xmlns:a16="http://schemas.microsoft.com/office/drawing/2014/main" id="{6B921BBD-D322-43AD-8FE8-A264D5788AE4}"/>
                  </a:ext>
                </a:extLst>
              </p:cNvPr>
              <p:cNvSpPr/>
              <p:nvPr/>
            </p:nvSpPr>
            <p:spPr>
              <a:xfrm>
                <a:off x="7620571" y="2036064"/>
                <a:ext cx="1152525" cy="1076325"/>
              </a:xfrm>
              <a:custGeom>
                <a:avLst/>
                <a:gdLst>
                  <a:gd name="connsiteX0" fmla="*/ 1138047 w 1152525"/>
                  <a:gd name="connsiteY0" fmla="*/ 814864 h 1076325"/>
                  <a:gd name="connsiteX1" fmla="*/ 1138047 w 1152525"/>
                  <a:gd name="connsiteY1" fmla="*/ 814864 h 1076325"/>
                  <a:gd name="connsiteX2" fmla="*/ 1011841 w 1152525"/>
                  <a:gd name="connsiteY2" fmla="*/ 104108 h 1076325"/>
                  <a:gd name="connsiteX3" fmla="*/ 1011555 w 1152525"/>
                  <a:gd name="connsiteY3" fmla="*/ 104108 h 1076325"/>
                  <a:gd name="connsiteX4" fmla="*/ 932593 w 1152525"/>
                  <a:gd name="connsiteY4" fmla="*/ 7144 h 1076325"/>
                  <a:gd name="connsiteX5" fmla="*/ 1007364 w 1152525"/>
                  <a:gd name="connsiteY5" fmla="*/ 279749 h 1076325"/>
                  <a:gd name="connsiteX6" fmla="*/ 1060609 w 1152525"/>
                  <a:gd name="connsiteY6" fmla="*/ 666369 h 1076325"/>
                  <a:gd name="connsiteX7" fmla="*/ 1049274 w 1152525"/>
                  <a:gd name="connsiteY7" fmla="*/ 874490 h 1076325"/>
                  <a:gd name="connsiteX8" fmla="*/ 399669 w 1152525"/>
                  <a:gd name="connsiteY8" fmla="*/ 873157 h 1076325"/>
                  <a:gd name="connsiteX9" fmla="*/ 405193 w 1152525"/>
                  <a:gd name="connsiteY9" fmla="*/ 744379 h 1076325"/>
                  <a:gd name="connsiteX10" fmla="*/ 504063 w 1152525"/>
                  <a:gd name="connsiteY10" fmla="*/ 743331 h 1076325"/>
                  <a:gd name="connsiteX11" fmla="*/ 812864 w 1152525"/>
                  <a:gd name="connsiteY11" fmla="*/ 719423 h 1076325"/>
                  <a:gd name="connsiteX12" fmla="*/ 820864 w 1152525"/>
                  <a:gd name="connsiteY12" fmla="*/ 479869 h 1076325"/>
                  <a:gd name="connsiteX13" fmla="*/ 722662 w 1152525"/>
                  <a:gd name="connsiteY13" fmla="*/ 658273 h 1076325"/>
                  <a:gd name="connsiteX14" fmla="*/ 486156 w 1152525"/>
                  <a:gd name="connsiteY14" fmla="*/ 696754 h 1076325"/>
                  <a:gd name="connsiteX15" fmla="*/ 19526 w 1152525"/>
                  <a:gd name="connsiteY15" fmla="*/ 715518 h 1076325"/>
                  <a:gd name="connsiteX16" fmla="*/ 7144 w 1152525"/>
                  <a:gd name="connsiteY16" fmla="*/ 963930 h 1076325"/>
                  <a:gd name="connsiteX17" fmla="*/ 192405 w 1152525"/>
                  <a:gd name="connsiteY17" fmla="*/ 976789 h 1076325"/>
                  <a:gd name="connsiteX18" fmla="*/ 234791 w 1152525"/>
                  <a:gd name="connsiteY18" fmla="*/ 946499 h 1076325"/>
                  <a:gd name="connsiteX19" fmla="*/ 258127 w 1152525"/>
                  <a:gd name="connsiteY19" fmla="*/ 903637 h 1076325"/>
                  <a:gd name="connsiteX20" fmla="*/ 730758 w 1152525"/>
                  <a:gd name="connsiteY20" fmla="*/ 1025081 h 1076325"/>
                  <a:gd name="connsiteX21" fmla="*/ 814578 w 1152525"/>
                  <a:gd name="connsiteY21" fmla="*/ 1069658 h 1076325"/>
                  <a:gd name="connsiteX22" fmla="*/ 804386 w 1152525"/>
                  <a:gd name="connsiteY22" fmla="*/ 975455 h 1076325"/>
                  <a:gd name="connsiteX23" fmla="*/ 804958 w 1152525"/>
                  <a:gd name="connsiteY23" fmla="*/ 957262 h 1076325"/>
                  <a:gd name="connsiteX24" fmla="*/ 1036225 w 1152525"/>
                  <a:gd name="connsiteY24" fmla="*/ 988886 h 1076325"/>
                  <a:gd name="connsiteX25" fmla="*/ 1150239 w 1152525"/>
                  <a:gd name="connsiteY25" fmla="*/ 882872 h 1076325"/>
                  <a:gd name="connsiteX26" fmla="*/ 1138047 w 1152525"/>
                  <a:gd name="connsiteY26" fmla="*/ 814864 h 107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52525" h="1076325">
                    <a:moveTo>
                      <a:pt x="1138047" y="814864"/>
                    </a:moveTo>
                    <a:lnTo>
                      <a:pt x="1138047" y="814864"/>
                    </a:lnTo>
                    <a:lnTo>
                      <a:pt x="1011841" y="104108"/>
                    </a:lnTo>
                    <a:lnTo>
                      <a:pt x="1011555" y="104108"/>
                    </a:lnTo>
                    <a:cubicBezTo>
                      <a:pt x="1004221" y="85058"/>
                      <a:pt x="982599" y="40862"/>
                      <a:pt x="932593" y="7144"/>
                    </a:cubicBezTo>
                    <a:cubicBezTo>
                      <a:pt x="985647" y="101822"/>
                      <a:pt x="1004507" y="263461"/>
                      <a:pt x="1007364" y="279749"/>
                    </a:cubicBezTo>
                    <a:cubicBezTo>
                      <a:pt x="1029558" y="408337"/>
                      <a:pt x="1036987" y="536924"/>
                      <a:pt x="1060609" y="666369"/>
                    </a:cubicBezTo>
                    <a:cubicBezTo>
                      <a:pt x="1071849" y="727900"/>
                      <a:pt x="1095090" y="818483"/>
                      <a:pt x="1049274" y="874490"/>
                    </a:cubicBezTo>
                    <a:cubicBezTo>
                      <a:pt x="998982" y="936022"/>
                      <a:pt x="530923" y="889730"/>
                      <a:pt x="399669" y="873157"/>
                    </a:cubicBezTo>
                    <a:cubicBezTo>
                      <a:pt x="334804" y="864965"/>
                      <a:pt x="405193" y="744379"/>
                      <a:pt x="405193" y="744379"/>
                    </a:cubicBezTo>
                    <a:lnTo>
                      <a:pt x="504063" y="743331"/>
                    </a:lnTo>
                    <a:lnTo>
                      <a:pt x="812864" y="719423"/>
                    </a:lnTo>
                    <a:cubicBezTo>
                      <a:pt x="812864" y="719423"/>
                      <a:pt x="819531" y="511397"/>
                      <a:pt x="820864" y="479869"/>
                    </a:cubicBezTo>
                    <a:cubicBezTo>
                      <a:pt x="812578" y="542449"/>
                      <a:pt x="777335" y="623030"/>
                      <a:pt x="722662" y="658273"/>
                    </a:cubicBezTo>
                    <a:cubicBezTo>
                      <a:pt x="653225" y="703040"/>
                      <a:pt x="565595" y="700278"/>
                      <a:pt x="486156" y="696754"/>
                    </a:cubicBezTo>
                    <a:cubicBezTo>
                      <a:pt x="330327" y="689800"/>
                      <a:pt x="175070" y="706945"/>
                      <a:pt x="19526" y="715518"/>
                    </a:cubicBezTo>
                    <a:lnTo>
                      <a:pt x="7144" y="963930"/>
                    </a:lnTo>
                    <a:cubicBezTo>
                      <a:pt x="7144" y="963930"/>
                      <a:pt x="104394" y="972217"/>
                      <a:pt x="192405" y="976789"/>
                    </a:cubicBezTo>
                    <a:cubicBezTo>
                      <a:pt x="211836" y="977741"/>
                      <a:pt x="230314" y="965454"/>
                      <a:pt x="234791" y="946499"/>
                    </a:cubicBezTo>
                    <a:cubicBezTo>
                      <a:pt x="239649" y="925830"/>
                      <a:pt x="230981" y="904875"/>
                      <a:pt x="258127" y="903637"/>
                    </a:cubicBezTo>
                    <a:cubicBezTo>
                      <a:pt x="415290" y="896017"/>
                      <a:pt x="589883" y="962025"/>
                      <a:pt x="730758" y="1025081"/>
                    </a:cubicBezTo>
                    <a:lnTo>
                      <a:pt x="814578" y="1069658"/>
                    </a:lnTo>
                    <a:lnTo>
                      <a:pt x="804386" y="975455"/>
                    </a:lnTo>
                    <a:lnTo>
                      <a:pt x="804958" y="957262"/>
                    </a:lnTo>
                    <a:lnTo>
                      <a:pt x="1036225" y="988886"/>
                    </a:lnTo>
                    <a:cubicBezTo>
                      <a:pt x="1099947" y="995458"/>
                      <a:pt x="1154430" y="944880"/>
                      <a:pt x="1150239" y="882872"/>
                    </a:cubicBezTo>
                    <a:lnTo>
                      <a:pt x="1138047" y="814864"/>
                    </a:lnTo>
                    <a:close/>
                  </a:path>
                </a:pathLst>
              </a:custGeom>
              <a:solidFill>
                <a:srgbClr val="000000">
                  <a:alpha val="14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6" name="Freihandform: Form 962">
                <a:extLst>
                  <a:ext uri="{FF2B5EF4-FFF2-40B4-BE49-F238E27FC236}">
                    <a16:creationId xmlns:a16="http://schemas.microsoft.com/office/drawing/2014/main" id="{2E2B83B0-8BA3-4B61-B04D-886CB51102CC}"/>
                  </a:ext>
                </a:extLst>
              </p:cNvPr>
              <p:cNvSpPr/>
              <p:nvPr/>
            </p:nvSpPr>
            <p:spPr>
              <a:xfrm>
                <a:off x="7147464" y="2590038"/>
                <a:ext cx="676275" cy="409575"/>
              </a:xfrm>
              <a:custGeom>
                <a:avLst/>
                <a:gdLst>
                  <a:gd name="connsiteX0" fmla="*/ 565595 w 676275"/>
                  <a:gd name="connsiteY0" fmla="*/ 8001 h 409575"/>
                  <a:gd name="connsiteX1" fmla="*/ 42100 w 676275"/>
                  <a:gd name="connsiteY1" fmla="*/ 7144 h 409575"/>
                  <a:gd name="connsiteX2" fmla="*/ 7144 w 676275"/>
                  <a:gd name="connsiteY2" fmla="*/ 38671 h 409575"/>
                  <a:gd name="connsiteX3" fmla="*/ 72676 w 676275"/>
                  <a:gd name="connsiteY3" fmla="*/ 377571 h 409575"/>
                  <a:gd name="connsiteX4" fmla="*/ 112204 w 676275"/>
                  <a:gd name="connsiteY4" fmla="*/ 410051 h 409575"/>
                  <a:gd name="connsiteX5" fmla="*/ 631127 w 676275"/>
                  <a:gd name="connsiteY5" fmla="*/ 410051 h 409575"/>
                  <a:gd name="connsiteX6" fmla="*/ 670655 w 676275"/>
                  <a:gd name="connsiteY6" fmla="*/ 379000 h 409575"/>
                  <a:gd name="connsiteX7" fmla="*/ 605123 w 676275"/>
                  <a:gd name="connsiteY7" fmla="*/ 45815 h 409575"/>
                  <a:gd name="connsiteX8" fmla="*/ 565595 w 676275"/>
                  <a:gd name="connsiteY8" fmla="*/ 8001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6275" h="409575">
                    <a:moveTo>
                      <a:pt x="565595" y="8001"/>
                    </a:moveTo>
                    <a:lnTo>
                      <a:pt x="42100" y="7144"/>
                    </a:lnTo>
                    <a:cubicBezTo>
                      <a:pt x="14192" y="7144"/>
                      <a:pt x="7144" y="17145"/>
                      <a:pt x="7144" y="38671"/>
                    </a:cubicBezTo>
                    <a:lnTo>
                      <a:pt x="72676" y="377571"/>
                    </a:lnTo>
                    <a:cubicBezTo>
                      <a:pt x="72676" y="399098"/>
                      <a:pt x="90392" y="410051"/>
                      <a:pt x="112204" y="410051"/>
                    </a:cubicBezTo>
                    <a:lnTo>
                      <a:pt x="631127" y="410051"/>
                    </a:lnTo>
                    <a:cubicBezTo>
                      <a:pt x="652939" y="410051"/>
                      <a:pt x="670655" y="400621"/>
                      <a:pt x="670655" y="379000"/>
                    </a:cubicBezTo>
                    <a:lnTo>
                      <a:pt x="605123" y="45815"/>
                    </a:lnTo>
                    <a:cubicBezTo>
                      <a:pt x="605218" y="24289"/>
                      <a:pt x="587502" y="8001"/>
                      <a:pt x="565595" y="8001"/>
                    </a:cubicBezTo>
                    <a:close/>
                  </a:path>
                </a:pathLst>
              </a:custGeom>
              <a:solidFill>
                <a:srgbClr val="7D7D7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7" name="Freihandform: Form 963">
                <a:extLst>
                  <a:ext uri="{FF2B5EF4-FFF2-40B4-BE49-F238E27FC236}">
                    <a16:creationId xmlns:a16="http://schemas.microsoft.com/office/drawing/2014/main" id="{7EC7FC18-F133-4CB2-9449-3A58A7BF582A}"/>
                  </a:ext>
                </a:extLst>
              </p:cNvPr>
              <p:cNvSpPr/>
              <p:nvPr/>
            </p:nvSpPr>
            <p:spPr>
              <a:xfrm>
                <a:off x="7754492" y="2678621"/>
                <a:ext cx="266700" cy="238125"/>
              </a:xfrm>
              <a:custGeom>
                <a:avLst/>
                <a:gdLst>
                  <a:gd name="connsiteX0" fmla="*/ 191548 w 266700"/>
                  <a:gd name="connsiteY0" fmla="*/ 61531 h 238125"/>
                  <a:gd name="connsiteX1" fmla="*/ 49054 w 266700"/>
                  <a:gd name="connsiteY1" fmla="*/ 7144 h 238125"/>
                  <a:gd name="connsiteX2" fmla="*/ 7144 w 266700"/>
                  <a:gd name="connsiteY2" fmla="*/ 7429 h 238125"/>
                  <a:gd name="connsiteX3" fmla="*/ 43053 w 266700"/>
                  <a:gd name="connsiteY3" fmla="*/ 205454 h 238125"/>
                  <a:gd name="connsiteX4" fmla="*/ 117634 w 266700"/>
                  <a:gd name="connsiteY4" fmla="*/ 228981 h 238125"/>
                  <a:gd name="connsiteX5" fmla="*/ 209550 w 266700"/>
                  <a:gd name="connsiteY5" fmla="*/ 219075 h 238125"/>
                  <a:gd name="connsiteX6" fmla="*/ 265748 w 266700"/>
                  <a:gd name="connsiteY6" fmla="*/ 230791 h 238125"/>
                  <a:gd name="connsiteX7" fmla="*/ 253746 w 266700"/>
                  <a:gd name="connsiteY7" fmla="*/ 106394 h 238125"/>
                  <a:gd name="connsiteX8" fmla="*/ 191548 w 266700"/>
                  <a:gd name="connsiteY8" fmla="*/ 61531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6700" h="238125">
                    <a:moveTo>
                      <a:pt x="191548" y="61531"/>
                    </a:moveTo>
                    <a:lnTo>
                      <a:pt x="49054" y="7144"/>
                    </a:lnTo>
                    <a:lnTo>
                      <a:pt x="7144" y="7429"/>
                    </a:lnTo>
                    <a:lnTo>
                      <a:pt x="43053" y="205454"/>
                    </a:lnTo>
                    <a:lnTo>
                      <a:pt x="117634" y="228981"/>
                    </a:lnTo>
                    <a:cubicBezTo>
                      <a:pt x="148685" y="234601"/>
                      <a:pt x="183452" y="235077"/>
                      <a:pt x="209550" y="219075"/>
                    </a:cubicBezTo>
                    <a:lnTo>
                      <a:pt x="265748" y="230791"/>
                    </a:lnTo>
                    <a:lnTo>
                      <a:pt x="253746" y="106394"/>
                    </a:lnTo>
                    <a:lnTo>
                      <a:pt x="191548" y="61531"/>
                    </a:lnTo>
                    <a:close/>
                  </a:path>
                </a:pathLst>
              </a:custGeom>
              <a:solidFill>
                <a:srgbClr val="BD8B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8" name="Freihandform: Form 964">
                <a:extLst>
                  <a:ext uri="{FF2B5EF4-FFF2-40B4-BE49-F238E27FC236}">
                    <a16:creationId xmlns:a16="http://schemas.microsoft.com/office/drawing/2014/main" id="{4EDB0E7A-20A3-4476-9D68-2AC0B103A372}"/>
                  </a:ext>
                </a:extLst>
              </p:cNvPr>
              <p:cNvSpPr/>
              <p:nvPr/>
            </p:nvSpPr>
            <p:spPr>
              <a:xfrm>
                <a:off x="7583423" y="2719388"/>
                <a:ext cx="457200" cy="200025"/>
              </a:xfrm>
              <a:custGeom>
                <a:avLst/>
                <a:gdLst>
                  <a:gd name="connsiteX0" fmla="*/ 7144 w 457200"/>
                  <a:gd name="connsiteY0" fmla="*/ 22670 h 200025"/>
                  <a:gd name="connsiteX1" fmla="*/ 34576 w 457200"/>
                  <a:gd name="connsiteY1" fmla="*/ 109538 h 200025"/>
                  <a:gd name="connsiteX2" fmla="*/ 87059 w 457200"/>
                  <a:gd name="connsiteY2" fmla="*/ 157734 h 200025"/>
                  <a:gd name="connsiteX3" fmla="*/ 234887 w 457200"/>
                  <a:gd name="connsiteY3" fmla="*/ 197644 h 200025"/>
                  <a:gd name="connsiteX4" fmla="*/ 340043 w 457200"/>
                  <a:gd name="connsiteY4" fmla="*/ 190881 h 200025"/>
                  <a:gd name="connsiteX5" fmla="*/ 370523 w 457200"/>
                  <a:gd name="connsiteY5" fmla="*/ 181832 h 200025"/>
                  <a:gd name="connsiteX6" fmla="*/ 439484 w 457200"/>
                  <a:gd name="connsiteY6" fmla="*/ 191167 h 200025"/>
                  <a:gd name="connsiteX7" fmla="*/ 457677 w 457200"/>
                  <a:gd name="connsiteY7" fmla="*/ 60484 h 200025"/>
                  <a:gd name="connsiteX8" fmla="*/ 261557 w 457200"/>
                  <a:gd name="connsiteY8" fmla="*/ 7144 h 200025"/>
                  <a:gd name="connsiteX9" fmla="*/ 7144 w 457200"/>
                  <a:gd name="connsiteY9" fmla="*/ 22670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57200" h="200025">
                    <a:moveTo>
                      <a:pt x="7144" y="22670"/>
                    </a:moveTo>
                    <a:lnTo>
                      <a:pt x="34576" y="109538"/>
                    </a:lnTo>
                    <a:cubicBezTo>
                      <a:pt x="42768" y="133064"/>
                      <a:pt x="62389" y="151067"/>
                      <a:pt x="87059" y="157734"/>
                    </a:cubicBezTo>
                    <a:lnTo>
                      <a:pt x="234887" y="197644"/>
                    </a:lnTo>
                    <a:lnTo>
                      <a:pt x="340043" y="190881"/>
                    </a:lnTo>
                    <a:cubicBezTo>
                      <a:pt x="340043" y="190881"/>
                      <a:pt x="355568" y="187262"/>
                      <a:pt x="370523" y="181832"/>
                    </a:cubicBezTo>
                    <a:lnTo>
                      <a:pt x="439484" y="191167"/>
                    </a:lnTo>
                    <a:lnTo>
                      <a:pt x="457677" y="60484"/>
                    </a:lnTo>
                    <a:lnTo>
                      <a:pt x="261557" y="7144"/>
                    </a:lnTo>
                    <a:lnTo>
                      <a:pt x="7144" y="22670"/>
                    </a:lnTo>
                    <a:close/>
                  </a:path>
                </a:pathLst>
              </a:custGeom>
              <a:solidFill>
                <a:srgbClr val="BD8B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9" name="Freihandform: Form 965">
                <a:extLst>
                  <a:ext uri="{FF2B5EF4-FFF2-40B4-BE49-F238E27FC236}">
                    <a16:creationId xmlns:a16="http://schemas.microsoft.com/office/drawing/2014/main" id="{69FBB14E-1483-4CFE-AB0B-EC1F8E3D78F1}"/>
                  </a:ext>
                </a:extLst>
              </p:cNvPr>
              <p:cNvSpPr/>
              <p:nvPr/>
            </p:nvSpPr>
            <p:spPr>
              <a:xfrm>
                <a:off x="7728203" y="1326166"/>
                <a:ext cx="485775" cy="504825"/>
              </a:xfrm>
              <a:custGeom>
                <a:avLst/>
                <a:gdLst>
                  <a:gd name="connsiteX0" fmla="*/ 7144 w 485775"/>
                  <a:gd name="connsiteY0" fmla="*/ 61627 h 504825"/>
                  <a:gd name="connsiteX1" fmla="*/ 37815 w 485775"/>
                  <a:gd name="connsiteY1" fmla="*/ 319659 h 504825"/>
                  <a:gd name="connsiteX2" fmla="*/ 276606 w 485775"/>
                  <a:gd name="connsiteY2" fmla="*/ 504539 h 504825"/>
                  <a:gd name="connsiteX3" fmla="*/ 485585 w 485775"/>
                  <a:gd name="connsiteY3" fmla="*/ 183642 h 504825"/>
                  <a:gd name="connsiteX4" fmla="*/ 466535 w 485775"/>
                  <a:gd name="connsiteY4" fmla="*/ 7144 h 504825"/>
                  <a:gd name="connsiteX5" fmla="*/ 7144 w 485775"/>
                  <a:gd name="connsiteY5" fmla="*/ 61627 h 50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5775" h="504825">
                    <a:moveTo>
                      <a:pt x="7144" y="61627"/>
                    </a:moveTo>
                    <a:lnTo>
                      <a:pt x="37815" y="319659"/>
                    </a:lnTo>
                    <a:cubicBezTo>
                      <a:pt x="51626" y="436245"/>
                      <a:pt x="156306" y="518827"/>
                      <a:pt x="276606" y="504539"/>
                    </a:cubicBezTo>
                    <a:cubicBezTo>
                      <a:pt x="397002" y="490252"/>
                      <a:pt x="486823" y="263652"/>
                      <a:pt x="485585" y="183642"/>
                    </a:cubicBezTo>
                    <a:lnTo>
                      <a:pt x="466535" y="7144"/>
                    </a:lnTo>
                    <a:lnTo>
                      <a:pt x="7144" y="61627"/>
                    </a:lnTo>
                    <a:close/>
                  </a:path>
                </a:pathLst>
              </a:custGeom>
              <a:solidFill>
                <a:srgbClr val="FEB7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0" name="Freihandform: Form 966">
                <a:extLst>
                  <a:ext uri="{FF2B5EF4-FFF2-40B4-BE49-F238E27FC236}">
                    <a16:creationId xmlns:a16="http://schemas.microsoft.com/office/drawing/2014/main" id="{887214AE-7AA9-4309-9E81-F555243573DB}"/>
                  </a:ext>
                </a:extLst>
              </p:cNvPr>
              <p:cNvSpPr/>
              <p:nvPr/>
            </p:nvSpPr>
            <p:spPr>
              <a:xfrm>
                <a:off x="7887747" y="1644110"/>
                <a:ext cx="285750" cy="495300"/>
              </a:xfrm>
              <a:custGeom>
                <a:avLst/>
                <a:gdLst>
                  <a:gd name="connsiteX0" fmla="*/ 15526 w 285750"/>
                  <a:gd name="connsiteY0" fmla="*/ 25717 h 495300"/>
                  <a:gd name="connsiteX1" fmla="*/ 7144 w 285750"/>
                  <a:gd name="connsiteY1" fmla="*/ 295561 h 495300"/>
                  <a:gd name="connsiteX2" fmla="*/ 106680 w 285750"/>
                  <a:gd name="connsiteY2" fmla="*/ 493776 h 495300"/>
                  <a:gd name="connsiteX3" fmla="*/ 135160 w 285750"/>
                  <a:gd name="connsiteY3" fmla="*/ 493586 h 495300"/>
                  <a:gd name="connsiteX4" fmla="*/ 280511 w 285750"/>
                  <a:gd name="connsiteY4" fmla="*/ 278225 h 495300"/>
                  <a:gd name="connsiteX5" fmla="*/ 255747 w 285750"/>
                  <a:gd name="connsiteY5" fmla="*/ 7144 h 495300"/>
                  <a:gd name="connsiteX6" fmla="*/ 15526 w 285750"/>
                  <a:gd name="connsiteY6" fmla="*/ 25717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750" h="495300">
                    <a:moveTo>
                      <a:pt x="15526" y="25717"/>
                    </a:moveTo>
                    <a:lnTo>
                      <a:pt x="7144" y="295561"/>
                    </a:lnTo>
                    <a:cubicBezTo>
                      <a:pt x="19336" y="340709"/>
                      <a:pt x="80582" y="441579"/>
                      <a:pt x="106680" y="493776"/>
                    </a:cubicBezTo>
                    <a:cubicBezTo>
                      <a:pt x="111823" y="493300"/>
                      <a:pt x="131064" y="493300"/>
                      <a:pt x="135160" y="493586"/>
                    </a:cubicBezTo>
                    <a:cubicBezTo>
                      <a:pt x="176308" y="435102"/>
                      <a:pt x="279559" y="309658"/>
                      <a:pt x="280511" y="278225"/>
                    </a:cubicBezTo>
                    <a:lnTo>
                      <a:pt x="255747" y="7144"/>
                    </a:lnTo>
                    <a:lnTo>
                      <a:pt x="15526" y="25717"/>
                    </a:lnTo>
                    <a:close/>
                  </a:path>
                </a:pathLst>
              </a:custGeom>
              <a:solidFill>
                <a:srgbClr val="FEB7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1" name="Freihandform: Form 967">
                <a:extLst>
                  <a:ext uri="{FF2B5EF4-FFF2-40B4-BE49-F238E27FC236}">
                    <a16:creationId xmlns:a16="http://schemas.microsoft.com/office/drawing/2014/main" id="{FE26E301-059B-4D2D-A96F-C629E75BA2A3}"/>
                  </a:ext>
                </a:extLst>
              </p:cNvPr>
              <p:cNvSpPr/>
              <p:nvPr/>
            </p:nvSpPr>
            <p:spPr>
              <a:xfrm>
                <a:off x="7889176" y="1661065"/>
                <a:ext cx="266700" cy="247650"/>
              </a:xfrm>
              <a:custGeom>
                <a:avLst/>
                <a:gdLst>
                  <a:gd name="connsiteX0" fmla="*/ 8572 w 266700"/>
                  <a:gd name="connsiteY0" fmla="*/ 187166 h 247650"/>
                  <a:gd name="connsiteX1" fmla="*/ 7144 w 266700"/>
                  <a:gd name="connsiteY1" fmla="*/ 232315 h 247650"/>
                  <a:gd name="connsiteX2" fmla="*/ 200120 w 266700"/>
                  <a:gd name="connsiteY2" fmla="*/ 200692 h 247650"/>
                  <a:gd name="connsiteX3" fmla="*/ 265938 w 266700"/>
                  <a:gd name="connsiteY3" fmla="*/ 117158 h 247650"/>
                  <a:gd name="connsiteX4" fmla="*/ 255841 w 266700"/>
                  <a:gd name="connsiteY4" fmla="*/ 7144 h 247650"/>
                  <a:gd name="connsiteX5" fmla="*/ 8572 w 266700"/>
                  <a:gd name="connsiteY5" fmla="*/ 187166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6700" h="247650">
                    <a:moveTo>
                      <a:pt x="8572" y="187166"/>
                    </a:moveTo>
                    <a:lnTo>
                      <a:pt x="7144" y="232315"/>
                    </a:lnTo>
                    <a:cubicBezTo>
                      <a:pt x="57912" y="270891"/>
                      <a:pt x="154495" y="235172"/>
                      <a:pt x="200120" y="200692"/>
                    </a:cubicBezTo>
                    <a:cubicBezTo>
                      <a:pt x="229743" y="178403"/>
                      <a:pt x="251174" y="149447"/>
                      <a:pt x="265938" y="117158"/>
                    </a:cubicBezTo>
                    <a:lnTo>
                      <a:pt x="255841" y="7144"/>
                    </a:lnTo>
                    <a:cubicBezTo>
                      <a:pt x="216503" y="98393"/>
                      <a:pt x="98774" y="155639"/>
                      <a:pt x="8572" y="187166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2" name="Freihandform: Form 968">
                <a:extLst>
                  <a:ext uri="{FF2B5EF4-FFF2-40B4-BE49-F238E27FC236}">
                    <a16:creationId xmlns:a16="http://schemas.microsoft.com/office/drawing/2014/main" id="{DAB10A3C-D467-4213-B80A-593950749EEB}"/>
                  </a:ext>
                </a:extLst>
              </p:cNvPr>
              <p:cNvSpPr/>
              <p:nvPr/>
            </p:nvSpPr>
            <p:spPr>
              <a:xfrm>
                <a:off x="7657268" y="1156184"/>
                <a:ext cx="561975" cy="571500"/>
              </a:xfrm>
              <a:custGeom>
                <a:avLst/>
                <a:gdLst>
                  <a:gd name="connsiteX0" fmla="*/ 300678 w 561975"/>
                  <a:gd name="connsiteY0" fmla="*/ 7771 h 571500"/>
                  <a:gd name="connsiteX1" fmla="*/ 19691 w 561975"/>
                  <a:gd name="connsiteY1" fmla="*/ 60540 h 571500"/>
                  <a:gd name="connsiteX2" fmla="*/ 78079 w 561975"/>
                  <a:gd name="connsiteY2" fmla="*/ 231609 h 571500"/>
                  <a:gd name="connsiteX3" fmla="*/ 353733 w 561975"/>
                  <a:gd name="connsiteY3" fmla="*/ 198843 h 571500"/>
                  <a:gd name="connsiteX4" fmla="*/ 426980 w 561975"/>
                  <a:gd name="connsiteY4" fmla="*/ 258279 h 571500"/>
                  <a:gd name="connsiteX5" fmla="*/ 439553 w 561975"/>
                  <a:gd name="connsiteY5" fmla="*/ 330288 h 571500"/>
                  <a:gd name="connsiteX6" fmla="*/ 475176 w 561975"/>
                  <a:gd name="connsiteY6" fmla="*/ 326097 h 571500"/>
                  <a:gd name="connsiteX7" fmla="*/ 503084 w 561975"/>
                  <a:gd name="connsiteY7" fmla="*/ 292950 h 571500"/>
                  <a:gd name="connsiteX8" fmla="*/ 535470 w 561975"/>
                  <a:gd name="connsiteY8" fmla="*/ 333622 h 571500"/>
                  <a:gd name="connsiteX9" fmla="*/ 489940 w 561975"/>
                  <a:gd name="connsiteY9" fmla="*/ 446874 h 571500"/>
                  <a:gd name="connsiteX10" fmla="*/ 483178 w 561975"/>
                  <a:gd name="connsiteY10" fmla="*/ 533647 h 571500"/>
                  <a:gd name="connsiteX11" fmla="*/ 494512 w 561975"/>
                  <a:gd name="connsiteY11" fmla="*/ 569651 h 571500"/>
                  <a:gd name="connsiteX12" fmla="*/ 563949 w 561975"/>
                  <a:gd name="connsiteY12" fmla="*/ 341242 h 571500"/>
                  <a:gd name="connsiteX13" fmla="*/ 544328 w 561975"/>
                  <a:gd name="connsiteY13" fmla="*/ 176269 h 571500"/>
                  <a:gd name="connsiteX14" fmla="*/ 300678 w 561975"/>
                  <a:gd name="connsiteY14" fmla="*/ 7771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61975" h="571500">
                    <a:moveTo>
                      <a:pt x="300678" y="7771"/>
                    </a:moveTo>
                    <a:lnTo>
                      <a:pt x="19691" y="60540"/>
                    </a:lnTo>
                    <a:cubicBezTo>
                      <a:pt x="-28601" y="206272"/>
                      <a:pt x="78079" y="231609"/>
                      <a:pt x="78079" y="231609"/>
                    </a:cubicBezTo>
                    <a:lnTo>
                      <a:pt x="353733" y="198843"/>
                    </a:lnTo>
                    <a:cubicBezTo>
                      <a:pt x="425075" y="190366"/>
                      <a:pt x="426980" y="258279"/>
                      <a:pt x="426980" y="258279"/>
                    </a:cubicBezTo>
                    <a:lnTo>
                      <a:pt x="439553" y="330288"/>
                    </a:lnTo>
                    <a:lnTo>
                      <a:pt x="475176" y="326097"/>
                    </a:lnTo>
                    <a:cubicBezTo>
                      <a:pt x="475176" y="326097"/>
                      <a:pt x="484606" y="295236"/>
                      <a:pt x="503084" y="292950"/>
                    </a:cubicBezTo>
                    <a:cubicBezTo>
                      <a:pt x="516800" y="291331"/>
                      <a:pt x="530421" y="290950"/>
                      <a:pt x="535470" y="333622"/>
                    </a:cubicBezTo>
                    <a:cubicBezTo>
                      <a:pt x="549376" y="450398"/>
                      <a:pt x="489940" y="446874"/>
                      <a:pt x="489940" y="446874"/>
                    </a:cubicBezTo>
                    <a:lnTo>
                      <a:pt x="483178" y="533647"/>
                    </a:lnTo>
                    <a:lnTo>
                      <a:pt x="494512" y="569651"/>
                    </a:lnTo>
                    <a:cubicBezTo>
                      <a:pt x="557663" y="436682"/>
                      <a:pt x="563949" y="341242"/>
                      <a:pt x="563949" y="341242"/>
                    </a:cubicBezTo>
                    <a:lnTo>
                      <a:pt x="544328" y="176269"/>
                    </a:lnTo>
                    <a:cubicBezTo>
                      <a:pt x="521944" y="-12422"/>
                      <a:pt x="300678" y="7771"/>
                      <a:pt x="300678" y="7771"/>
                    </a:cubicBezTo>
                    <a:close/>
                  </a:path>
                </a:pathLst>
              </a:custGeom>
              <a:solidFill>
                <a:srgbClr val="4646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3" name="Freihandform: Form 969">
                <a:extLst>
                  <a:ext uri="{FF2B5EF4-FFF2-40B4-BE49-F238E27FC236}">
                    <a16:creationId xmlns:a16="http://schemas.microsoft.com/office/drawing/2014/main" id="{23398E12-F952-41DB-B158-C07180A2890B}"/>
                  </a:ext>
                </a:extLst>
              </p:cNvPr>
              <p:cNvSpPr/>
              <p:nvPr/>
            </p:nvSpPr>
            <p:spPr>
              <a:xfrm>
                <a:off x="7886795" y="1774888"/>
                <a:ext cx="200025" cy="76200"/>
              </a:xfrm>
              <a:custGeom>
                <a:avLst/>
                <a:gdLst>
                  <a:gd name="connsiteX0" fmla="*/ 7144 w 200025"/>
                  <a:gd name="connsiteY0" fmla="*/ 43434 h 76200"/>
                  <a:gd name="connsiteX1" fmla="*/ 10001 w 200025"/>
                  <a:gd name="connsiteY1" fmla="*/ 67342 h 76200"/>
                  <a:gd name="connsiteX2" fmla="*/ 197262 w 200025"/>
                  <a:gd name="connsiteY2" fmla="*/ 7144 h 76200"/>
                  <a:gd name="connsiteX3" fmla="*/ 7144 w 200025"/>
                  <a:gd name="connsiteY3" fmla="*/ 4343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025" h="76200">
                    <a:moveTo>
                      <a:pt x="7144" y="43434"/>
                    </a:moveTo>
                    <a:lnTo>
                      <a:pt x="10001" y="67342"/>
                    </a:lnTo>
                    <a:cubicBezTo>
                      <a:pt x="10001" y="67342"/>
                      <a:pt x="116967" y="110014"/>
                      <a:pt x="197262" y="7144"/>
                    </a:cubicBezTo>
                    <a:cubicBezTo>
                      <a:pt x="197262" y="7144"/>
                      <a:pt x="118776" y="78772"/>
                      <a:pt x="7144" y="43434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4" name="Freihandform: Form 970">
                <a:extLst>
                  <a:ext uri="{FF2B5EF4-FFF2-40B4-BE49-F238E27FC236}">
                    <a16:creationId xmlns:a16="http://schemas.microsoft.com/office/drawing/2014/main" id="{523AE302-55DC-4B40-8259-EC3FE02CDAA8}"/>
                  </a:ext>
                </a:extLst>
              </p:cNvPr>
              <p:cNvSpPr/>
              <p:nvPr/>
            </p:nvSpPr>
            <p:spPr>
              <a:xfrm>
                <a:off x="7755921" y="1439990"/>
                <a:ext cx="400050" cy="447675"/>
              </a:xfrm>
              <a:custGeom>
                <a:avLst/>
                <a:gdLst>
                  <a:gd name="connsiteX0" fmla="*/ 374237 w 400050"/>
                  <a:gd name="connsiteY0" fmla="*/ 7144 h 447675"/>
                  <a:gd name="connsiteX1" fmla="*/ 339471 w 400050"/>
                  <a:gd name="connsiteY1" fmla="*/ 11240 h 447675"/>
                  <a:gd name="connsiteX2" fmla="*/ 139541 w 400050"/>
                  <a:gd name="connsiteY2" fmla="*/ 277654 h 447675"/>
                  <a:gd name="connsiteX3" fmla="*/ 7144 w 400050"/>
                  <a:gd name="connsiteY3" fmla="*/ 180118 h 447675"/>
                  <a:gd name="connsiteX4" fmla="*/ 167068 w 400050"/>
                  <a:gd name="connsiteY4" fmla="*/ 442150 h 447675"/>
                  <a:gd name="connsiteX5" fmla="*/ 393859 w 400050"/>
                  <a:gd name="connsiteY5" fmla="*/ 165449 h 447675"/>
                  <a:gd name="connsiteX6" fmla="*/ 374237 w 400050"/>
                  <a:gd name="connsiteY6" fmla="*/ 7144 h 44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0050" h="447675">
                    <a:moveTo>
                      <a:pt x="374237" y="7144"/>
                    </a:moveTo>
                    <a:lnTo>
                      <a:pt x="339471" y="11240"/>
                    </a:lnTo>
                    <a:cubicBezTo>
                      <a:pt x="354616" y="257365"/>
                      <a:pt x="258318" y="263938"/>
                      <a:pt x="139541" y="277654"/>
                    </a:cubicBezTo>
                    <a:cubicBezTo>
                      <a:pt x="7144" y="292989"/>
                      <a:pt x="7144" y="180118"/>
                      <a:pt x="7144" y="180118"/>
                    </a:cubicBezTo>
                    <a:cubicBezTo>
                      <a:pt x="7144" y="180118"/>
                      <a:pt x="6953" y="450723"/>
                      <a:pt x="167068" y="442150"/>
                    </a:cubicBezTo>
                    <a:cubicBezTo>
                      <a:pt x="412813" y="429006"/>
                      <a:pt x="393859" y="165449"/>
                      <a:pt x="393859" y="165449"/>
                    </a:cubicBezTo>
                    <a:lnTo>
                      <a:pt x="374237" y="7144"/>
                    </a:lnTo>
                    <a:close/>
                  </a:path>
                </a:pathLst>
              </a:custGeom>
              <a:solidFill>
                <a:srgbClr val="4646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5" name="Freihandform: Form 971">
                <a:extLst>
                  <a:ext uri="{FF2B5EF4-FFF2-40B4-BE49-F238E27FC236}">
                    <a16:creationId xmlns:a16="http://schemas.microsoft.com/office/drawing/2014/main" id="{9C9ED96E-A188-4D69-BEC6-5CDA2B964443}"/>
                  </a:ext>
                </a:extLst>
              </p:cNvPr>
              <p:cNvSpPr/>
              <p:nvPr/>
            </p:nvSpPr>
            <p:spPr>
              <a:xfrm>
                <a:off x="7777380" y="1642607"/>
                <a:ext cx="228600" cy="190500"/>
              </a:xfrm>
              <a:custGeom>
                <a:avLst/>
                <a:gdLst>
                  <a:gd name="connsiteX0" fmla="*/ 219619 w 228600"/>
                  <a:gd name="connsiteY0" fmla="*/ 75132 h 190500"/>
                  <a:gd name="connsiteX1" fmla="*/ 133036 w 228600"/>
                  <a:gd name="connsiteY1" fmla="*/ 7695 h 190500"/>
                  <a:gd name="connsiteX2" fmla="*/ 76077 w 228600"/>
                  <a:gd name="connsiteY2" fmla="*/ 14458 h 190500"/>
                  <a:gd name="connsiteX3" fmla="*/ 7688 w 228600"/>
                  <a:gd name="connsiteY3" fmla="*/ 100278 h 190500"/>
                  <a:gd name="connsiteX4" fmla="*/ 10259 w 228600"/>
                  <a:gd name="connsiteY4" fmla="*/ 121614 h 190500"/>
                  <a:gd name="connsiteX5" fmla="*/ 96841 w 228600"/>
                  <a:gd name="connsiteY5" fmla="*/ 189051 h 190500"/>
                  <a:gd name="connsiteX6" fmla="*/ 153801 w 228600"/>
                  <a:gd name="connsiteY6" fmla="*/ 182288 h 190500"/>
                  <a:gd name="connsiteX7" fmla="*/ 222190 w 228600"/>
                  <a:gd name="connsiteY7" fmla="*/ 96468 h 190500"/>
                  <a:gd name="connsiteX8" fmla="*/ 219619 w 228600"/>
                  <a:gd name="connsiteY8" fmla="*/ 75132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8600" h="190500">
                    <a:moveTo>
                      <a:pt x="219619" y="75132"/>
                    </a:moveTo>
                    <a:cubicBezTo>
                      <a:pt x="214570" y="32841"/>
                      <a:pt x="175803" y="2647"/>
                      <a:pt x="133036" y="7695"/>
                    </a:cubicBezTo>
                    <a:lnTo>
                      <a:pt x="76077" y="14458"/>
                    </a:lnTo>
                    <a:cubicBezTo>
                      <a:pt x="33310" y="19506"/>
                      <a:pt x="2639" y="57987"/>
                      <a:pt x="7688" y="100278"/>
                    </a:cubicBezTo>
                    <a:lnTo>
                      <a:pt x="10259" y="121614"/>
                    </a:lnTo>
                    <a:cubicBezTo>
                      <a:pt x="15307" y="163905"/>
                      <a:pt x="54074" y="194099"/>
                      <a:pt x="96841" y="189051"/>
                    </a:cubicBezTo>
                    <a:lnTo>
                      <a:pt x="153801" y="182288"/>
                    </a:lnTo>
                    <a:cubicBezTo>
                      <a:pt x="196568" y="177240"/>
                      <a:pt x="227239" y="138759"/>
                      <a:pt x="222190" y="96468"/>
                    </a:cubicBezTo>
                    <a:lnTo>
                      <a:pt x="219619" y="75132"/>
                    </a:lnTo>
                    <a:close/>
                  </a:path>
                </a:pathLst>
              </a:custGeom>
              <a:solidFill>
                <a:srgbClr val="4646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6" name="Freihandform: Form 972">
                <a:extLst>
                  <a:ext uri="{FF2B5EF4-FFF2-40B4-BE49-F238E27FC236}">
                    <a16:creationId xmlns:a16="http://schemas.microsoft.com/office/drawing/2014/main" id="{E9638A65-F3BF-4C87-B0DA-9296B513631D}"/>
                  </a:ext>
                </a:extLst>
              </p:cNvPr>
              <p:cNvSpPr/>
              <p:nvPr/>
            </p:nvSpPr>
            <p:spPr>
              <a:xfrm>
                <a:off x="7823453" y="1710214"/>
                <a:ext cx="123825" cy="47625"/>
              </a:xfrm>
              <a:custGeom>
                <a:avLst/>
                <a:gdLst>
                  <a:gd name="connsiteX0" fmla="*/ 7144 w 123825"/>
                  <a:gd name="connsiteY0" fmla="*/ 20383 h 47625"/>
                  <a:gd name="connsiteX1" fmla="*/ 66770 w 123825"/>
                  <a:gd name="connsiteY1" fmla="*/ 47434 h 47625"/>
                  <a:gd name="connsiteX2" fmla="*/ 118396 w 123825"/>
                  <a:gd name="connsiteY2" fmla="*/ 7144 h 47625"/>
                  <a:gd name="connsiteX3" fmla="*/ 7144 w 123825"/>
                  <a:gd name="connsiteY3" fmla="*/ 20383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47625">
                    <a:moveTo>
                      <a:pt x="7144" y="20383"/>
                    </a:moveTo>
                    <a:cubicBezTo>
                      <a:pt x="11335" y="55340"/>
                      <a:pt x="36005" y="51149"/>
                      <a:pt x="66770" y="47434"/>
                    </a:cubicBezTo>
                    <a:cubicBezTo>
                      <a:pt x="97441" y="43815"/>
                      <a:pt x="122491" y="42100"/>
                      <a:pt x="118396" y="7144"/>
                    </a:cubicBezTo>
                    <a:lnTo>
                      <a:pt x="7144" y="20383"/>
                    </a:lnTo>
                    <a:close/>
                  </a:path>
                </a:pathLst>
              </a:custGeom>
              <a:solidFill>
                <a:srgbClr val="FEB7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7" name="Freihandform: Form 974">
                <a:extLst>
                  <a:ext uri="{FF2B5EF4-FFF2-40B4-BE49-F238E27FC236}">
                    <a16:creationId xmlns:a16="http://schemas.microsoft.com/office/drawing/2014/main" id="{FB0A0E01-E057-4FB9-B032-854953B0BB1E}"/>
                  </a:ext>
                </a:extLst>
              </p:cNvPr>
              <p:cNvSpPr/>
              <p:nvPr/>
            </p:nvSpPr>
            <p:spPr>
              <a:xfrm>
                <a:off x="7823453" y="1870424"/>
                <a:ext cx="133350" cy="219075"/>
              </a:xfrm>
              <a:custGeom>
                <a:avLst/>
                <a:gdLst>
                  <a:gd name="connsiteX0" fmla="*/ 73247 w 133350"/>
                  <a:gd name="connsiteY0" fmla="*/ 10477 h 219075"/>
                  <a:gd name="connsiteX1" fmla="*/ 58484 w 133350"/>
                  <a:gd name="connsiteY1" fmla="*/ 7144 h 219075"/>
                  <a:gd name="connsiteX2" fmla="*/ 7144 w 133350"/>
                  <a:gd name="connsiteY2" fmla="*/ 51340 h 219075"/>
                  <a:gd name="connsiteX3" fmla="*/ 47625 w 133350"/>
                  <a:gd name="connsiteY3" fmla="*/ 214598 h 219075"/>
                  <a:gd name="connsiteX4" fmla="*/ 130588 w 133350"/>
                  <a:gd name="connsiteY4" fmla="*/ 111823 h 219075"/>
                  <a:gd name="connsiteX5" fmla="*/ 73247 w 133350"/>
                  <a:gd name="connsiteY5" fmla="*/ 10477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3350" h="219075">
                    <a:moveTo>
                      <a:pt x="73247" y="10477"/>
                    </a:moveTo>
                    <a:lnTo>
                      <a:pt x="58484" y="7144"/>
                    </a:lnTo>
                    <a:lnTo>
                      <a:pt x="7144" y="51340"/>
                    </a:lnTo>
                    <a:cubicBezTo>
                      <a:pt x="7144" y="114681"/>
                      <a:pt x="47625" y="214598"/>
                      <a:pt x="47625" y="214598"/>
                    </a:cubicBezTo>
                    <a:lnTo>
                      <a:pt x="130588" y="111823"/>
                    </a:lnTo>
                    <a:cubicBezTo>
                      <a:pt x="59627" y="71342"/>
                      <a:pt x="73247" y="10477"/>
                      <a:pt x="73247" y="10477"/>
                    </a:cubicBezTo>
                    <a:close/>
                  </a:path>
                </a:pathLst>
              </a:custGeom>
              <a:solidFill>
                <a:srgbClr val="F7F8F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8" name="Freihandform: Form 975">
                <a:extLst>
                  <a:ext uri="{FF2B5EF4-FFF2-40B4-BE49-F238E27FC236}">
                    <a16:creationId xmlns:a16="http://schemas.microsoft.com/office/drawing/2014/main" id="{0168D37A-633F-4440-A483-C9046B07CC1C}"/>
                  </a:ext>
                </a:extLst>
              </p:cNvPr>
              <p:cNvSpPr/>
              <p:nvPr/>
            </p:nvSpPr>
            <p:spPr>
              <a:xfrm>
                <a:off x="7895177" y="1975104"/>
                <a:ext cx="104775" cy="161925"/>
              </a:xfrm>
              <a:custGeom>
                <a:avLst/>
                <a:gdLst>
                  <a:gd name="connsiteX0" fmla="*/ 7144 w 104775"/>
                  <a:gd name="connsiteY0" fmla="*/ 71247 h 161925"/>
                  <a:gd name="connsiteX1" fmla="*/ 99155 w 104775"/>
                  <a:gd name="connsiteY1" fmla="*/ 162782 h 161925"/>
                  <a:gd name="connsiteX2" fmla="*/ 58864 w 104775"/>
                  <a:gd name="connsiteY2" fmla="*/ 7144 h 161925"/>
                  <a:gd name="connsiteX3" fmla="*/ 7144 w 104775"/>
                  <a:gd name="connsiteY3" fmla="*/ 71247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4775" h="161925">
                    <a:moveTo>
                      <a:pt x="7144" y="71247"/>
                    </a:moveTo>
                    <a:cubicBezTo>
                      <a:pt x="16573" y="157258"/>
                      <a:pt x="99155" y="162782"/>
                      <a:pt x="99155" y="162782"/>
                    </a:cubicBezTo>
                    <a:lnTo>
                      <a:pt x="58864" y="7144"/>
                    </a:lnTo>
                    <a:lnTo>
                      <a:pt x="7144" y="71247"/>
                    </a:lnTo>
                    <a:close/>
                  </a:path>
                </a:pathLst>
              </a:custGeom>
              <a:solidFill>
                <a:srgbClr val="D5DE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9" name="Freihandform: Form 976">
                <a:extLst>
                  <a:ext uri="{FF2B5EF4-FFF2-40B4-BE49-F238E27FC236}">
                    <a16:creationId xmlns:a16="http://schemas.microsoft.com/office/drawing/2014/main" id="{258A12EE-7778-414C-9F34-420C8815D050}"/>
                  </a:ext>
                </a:extLst>
              </p:cNvPr>
              <p:cNvSpPr/>
              <p:nvPr/>
            </p:nvSpPr>
            <p:spPr>
              <a:xfrm>
                <a:off x="8076913" y="1851946"/>
                <a:ext cx="142875" cy="219075"/>
              </a:xfrm>
              <a:custGeom>
                <a:avLst/>
                <a:gdLst>
                  <a:gd name="connsiteX0" fmla="*/ 7144 w 142875"/>
                  <a:gd name="connsiteY0" fmla="*/ 125730 h 219075"/>
                  <a:gd name="connsiteX1" fmla="*/ 84677 w 142875"/>
                  <a:gd name="connsiteY1" fmla="*/ 213932 h 219075"/>
                  <a:gd name="connsiteX2" fmla="*/ 144304 w 142875"/>
                  <a:gd name="connsiteY2" fmla="*/ 77438 h 219075"/>
                  <a:gd name="connsiteX3" fmla="*/ 85535 w 142875"/>
                  <a:gd name="connsiteY3" fmla="*/ 7144 h 219075"/>
                  <a:gd name="connsiteX4" fmla="*/ 7144 w 142875"/>
                  <a:gd name="connsiteY4" fmla="*/ 125730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875" h="219075">
                    <a:moveTo>
                      <a:pt x="7144" y="125730"/>
                    </a:moveTo>
                    <a:lnTo>
                      <a:pt x="84677" y="213932"/>
                    </a:lnTo>
                    <a:cubicBezTo>
                      <a:pt x="84677" y="213932"/>
                      <a:pt x="121063" y="152686"/>
                      <a:pt x="144304" y="77438"/>
                    </a:cubicBezTo>
                    <a:lnTo>
                      <a:pt x="85535" y="7144"/>
                    </a:lnTo>
                    <a:cubicBezTo>
                      <a:pt x="85535" y="7049"/>
                      <a:pt x="63913" y="95155"/>
                      <a:pt x="7144" y="125730"/>
                    </a:cubicBezTo>
                    <a:close/>
                  </a:path>
                </a:pathLst>
              </a:custGeom>
              <a:solidFill>
                <a:srgbClr val="F7F8F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80" name="Freihandform: Form 977">
                <a:extLst>
                  <a:ext uri="{FF2B5EF4-FFF2-40B4-BE49-F238E27FC236}">
                    <a16:creationId xmlns:a16="http://schemas.microsoft.com/office/drawing/2014/main" id="{9CE8AB2B-A7A2-4262-AE73-510E695B9DC3}"/>
                  </a:ext>
                </a:extLst>
              </p:cNvPr>
              <p:cNvSpPr/>
              <p:nvPr/>
            </p:nvSpPr>
            <p:spPr>
              <a:xfrm>
                <a:off x="8015763" y="1970532"/>
                <a:ext cx="133350" cy="171450"/>
              </a:xfrm>
              <a:custGeom>
                <a:avLst/>
                <a:gdLst>
                  <a:gd name="connsiteX0" fmla="*/ 7144 w 133350"/>
                  <a:gd name="connsiteY0" fmla="*/ 167164 h 171450"/>
                  <a:gd name="connsiteX1" fmla="*/ 83630 w 133350"/>
                  <a:gd name="connsiteY1" fmla="*/ 132874 h 171450"/>
                  <a:gd name="connsiteX2" fmla="*/ 126682 w 133350"/>
                  <a:gd name="connsiteY2" fmla="*/ 71342 h 171450"/>
                  <a:gd name="connsiteX3" fmla="*/ 68389 w 133350"/>
                  <a:gd name="connsiteY3" fmla="*/ 7144 h 171450"/>
                  <a:gd name="connsiteX4" fmla="*/ 7144 w 133350"/>
                  <a:gd name="connsiteY4" fmla="*/ 16716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50" h="171450">
                    <a:moveTo>
                      <a:pt x="7144" y="167164"/>
                    </a:moveTo>
                    <a:cubicBezTo>
                      <a:pt x="7144" y="167164"/>
                      <a:pt x="65913" y="150209"/>
                      <a:pt x="83630" y="132874"/>
                    </a:cubicBezTo>
                    <a:cubicBezTo>
                      <a:pt x="127540" y="89821"/>
                      <a:pt x="126682" y="71342"/>
                      <a:pt x="126682" y="71342"/>
                    </a:cubicBezTo>
                    <a:lnTo>
                      <a:pt x="68389" y="7144"/>
                    </a:lnTo>
                    <a:lnTo>
                      <a:pt x="7144" y="167164"/>
                    </a:lnTo>
                    <a:close/>
                  </a:path>
                </a:pathLst>
              </a:custGeom>
              <a:solidFill>
                <a:srgbClr val="D5DE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50" name="Freihandform: Form 973">
              <a:extLst>
                <a:ext uri="{FF2B5EF4-FFF2-40B4-BE49-F238E27FC236}">
                  <a16:creationId xmlns:a16="http://schemas.microsoft.com/office/drawing/2014/main" id="{6D5A7409-169E-4074-B82D-1DEC85AD6FC5}"/>
                </a:ext>
              </a:extLst>
            </p:cNvPr>
            <p:cNvSpPr/>
            <p:nvPr/>
          </p:nvSpPr>
          <p:spPr>
            <a:xfrm>
              <a:off x="7523721" y="2713101"/>
              <a:ext cx="266700" cy="76200"/>
            </a:xfrm>
            <a:custGeom>
              <a:avLst/>
              <a:gdLst>
                <a:gd name="connsiteX0" fmla="*/ 26650 w 266700"/>
                <a:gd name="connsiteY0" fmla="*/ 26099 h 76200"/>
                <a:gd name="connsiteX1" fmla="*/ 7314 w 266700"/>
                <a:gd name="connsiteY1" fmla="*/ 48958 h 76200"/>
                <a:gd name="connsiteX2" fmla="*/ 27508 w 266700"/>
                <a:gd name="connsiteY2" fmla="*/ 66770 h 76200"/>
                <a:gd name="connsiteX3" fmla="*/ 260298 w 266700"/>
                <a:gd name="connsiteY3" fmla="*/ 71057 h 76200"/>
                <a:gd name="connsiteX4" fmla="*/ 255917 w 266700"/>
                <a:gd name="connsiteY4" fmla="*/ 7144 h 76200"/>
                <a:gd name="connsiteX5" fmla="*/ 26650 w 266700"/>
                <a:gd name="connsiteY5" fmla="*/ 2609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6700" h="76200">
                  <a:moveTo>
                    <a:pt x="26650" y="26099"/>
                  </a:moveTo>
                  <a:cubicBezTo>
                    <a:pt x="14649" y="26956"/>
                    <a:pt x="5791" y="37338"/>
                    <a:pt x="7314" y="48958"/>
                  </a:cubicBezTo>
                  <a:cubicBezTo>
                    <a:pt x="8648" y="58960"/>
                    <a:pt x="17221" y="66485"/>
                    <a:pt x="27508" y="66770"/>
                  </a:cubicBezTo>
                  <a:lnTo>
                    <a:pt x="260298" y="71057"/>
                  </a:lnTo>
                  <a:lnTo>
                    <a:pt x="255917" y="7144"/>
                  </a:lnTo>
                  <a:lnTo>
                    <a:pt x="26650" y="26099"/>
                  </a:lnTo>
                  <a:close/>
                </a:path>
              </a:pathLst>
            </a:custGeom>
            <a:solidFill>
              <a:srgbClr val="BD8B6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81" name="Gruppieren 4">
            <a:extLst>
              <a:ext uri="{FF2B5EF4-FFF2-40B4-BE49-F238E27FC236}">
                <a16:creationId xmlns:a16="http://schemas.microsoft.com/office/drawing/2014/main" id="{D05560A9-3759-4599-B089-1A669C923643}"/>
              </a:ext>
            </a:extLst>
          </p:cNvPr>
          <p:cNvGrpSpPr/>
          <p:nvPr/>
        </p:nvGrpSpPr>
        <p:grpSpPr>
          <a:xfrm>
            <a:off x="7653051" y="2598395"/>
            <a:ext cx="586220" cy="2049193"/>
            <a:chOff x="8555069" y="1228951"/>
            <a:chExt cx="1331760" cy="4655304"/>
          </a:xfrm>
        </p:grpSpPr>
        <p:sp>
          <p:nvSpPr>
            <p:cNvPr id="82" name="Freihandform: Form 8">
              <a:extLst>
                <a:ext uri="{FF2B5EF4-FFF2-40B4-BE49-F238E27FC236}">
                  <a16:creationId xmlns:a16="http://schemas.microsoft.com/office/drawing/2014/main" id="{1AF13C0A-FFBA-4823-8EC7-208B399BE803}"/>
                </a:ext>
              </a:extLst>
            </p:cNvPr>
            <p:cNvSpPr/>
            <p:nvPr/>
          </p:nvSpPr>
          <p:spPr>
            <a:xfrm>
              <a:off x="8983096" y="1844225"/>
              <a:ext cx="647700" cy="219075"/>
            </a:xfrm>
            <a:custGeom>
              <a:avLst/>
              <a:gdLst>
                <a:gd name="connsiteX0" fmla="*/ 539331 w 647700"/>
                <a:gd name="connsiteY0" fmla="*/ 39535 h 219075"/>
                <a:gd name="connsiteX1" fmla="*/ 78798 w 647700"/>
                <a:gd name="connsiteY1" fmla="*/ 34963 h 219075"/>
                <a:gd name="connsiteX2" fmla="*/ 7170 w 647700"/>
                <a:gd name="connsiteY2" fmla="*/ 166598 h 219075"/>
                <a:gd name="connsiteX3" fmla="*/ 642392 w 647700"/>
                <a:gd name="connsiteY3" fmla="*/ 212699 h 219075"/>
                <a:gd name="connsiteX4" fmla="*/ 539331 w 647700"/>
                <a:gd name="connsiteY4" fmla="*/ 39535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700" h="219075">
                  <a:moveTo>
                    <a:pt x="539331" y="39535"/>
                  </a:moveTo>
                  <a:cubicBezTo>
                    <a:pt x="436461" y="-16187"/>
                    <a:pt x="153950" y="12103"/>
                    <a:pt x="78798" y="34963"/>
                  </a:cubicBezTo>
                  <a:cubicBezTo>
                    <a:pt x="3645" y="57823"/>
                    <a:pt x="7170" y="166598"/>
                    <a:pt x="7170" y="166598"/>
                  </a:cubicBezTo>
                  <a:lnTo>
                    <a:pt x="642392" y="212699"/>
                  </a:lnTo>
                  <a:cubicBezTo>
                    <a:pt x="642392" y="212794"/>
                    <a:pt x="642202" y="95351"/>
                    <a:pt x="539331" y="3953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3" name="Freihandform: Form 9">
              <a:extLst>
                <a:ext uri="{FF2B5EF4-FFF2-40B4-BE49-F238E27FC236}">
                  <a16:creationId xmlns:a16="http://schemas.microsoft.com/office/drawing/2014/main" id="{462D2C11-E734-4A8E-96FA-A3C191214C17}"/>
                </a:ext>
              </a:extLst>
            </p:cNvPr>
            <p:cNvSpPr/>
            <p:nvPr/>
          </p:nvSpPr>
          <p:spPr>
            <a:xfrm>
              <a:off x="9071386" y="1880308"/>
              <a:ext cx="447675" cy="114300"/>
            </a:xfrm>
            <a:custGeom>
              <a:avLst/>
              <a:gdLst>
                <a:gd name="connsiteX0" fmla="*/ 416180 w 447675"/>
                <a:gd name="connsiteY0" fmla="*/ 35169 h 114300"/>
                <a:gd name="connsiteX1" fmla="*/ 31085 w 447675"/>
                <a:gd name="connsiteY1" fmla="*/ 27740 h 114300"/>
                <a:gd name="connsiteX2" fmla="*/ 45848 w 447675"/>
                <a:gd name="connsiteY2" fmla="*/ 109560 h 114300"/>
                <a:gd name="connsiteX3" fmla="*/ 340552 w 447675"/>
                <a:gd name="connsiteY3" fmla="*/ 109560 h 114300"/>
                <a:gd name="connsiteX4" fmla="*/ 416180 w 447675"/>
                <a:gd name="connsiteY4" fmla="*/ 3516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675" h="114300">
                  <a:moveTo>
                    <a:pt x="416180" y="35169"/>
                  </a:moveTo>
                  <a:cubicBezTo>
                    <a:pt x="332074" y="-10360"/>
                    <a:pt x="92521" y="8976"/>
                    <a:pt x="31085" y="27740"/>
                  </a:cubicBezTo>
                  <a:cubicBezTo>
                    <a:pt x="-30352" y="46409"/>
                    <a:pt x="45848" y="109560"/>
                    <a:pt x="45848" y="109560"/>
                  </a:cubicBezTo>
                  <a:lnTo>
                    <a:pt x="340552" y="109560"/>
                  </a:lnTo>
                  <a:cubicBezTo>
                    <a:pt x="340456" y="109464"/>
                    <a:pt x="500191" y="80699"/>
                    <a:pt x="416180" y="35169"/>
                  </a:cubicBezTo>
                  <a:close/>
                </a:path>
              </a:pathLst>
            </a:custGeom>
            <a:solidFill>
              <a:srgbClr val="D04A0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4" name="Freihandform: Form 10">
              <a:extLst>
                <a:ext uri="{FF2B5EF4-FFF2-40B4-BE49-F238E27FC236}">
                  <a16:creationId xmlns:a16="http://schemas.microsoft.com/office/drawing/2014/main" id="{1622337B-80FA-45EC-80E5-C56509BDF121}"/>
                </a:ext>
              </a:extLst>
            </p:cNvPr>
            <p:cNvSpPr/>
            <p:nvPr/>
          </p:nvSpPr>
          <p:spPr>
            <a:xfrm>
              <a:off x="9443179" y="2003774"/>
              <a:ext cx="266700" cy="1095375"/>
            </a:xfrm>
            <a:custGeom>
              <a:avLst/>
              <a:gdLst>
                <a:gd name="connsiteX0" fmla="*/ 7144 w 266700"/>
                <a:gd name="connsiteY0" fmla="*/ 32766 h 1095375"/>
                <a:gd name="connsiteX1" fmla="*/ 170498 w 266700"/>
                <a:gd name="connsiteY1" fmla="*/ 1095280 h 1095375"/>
                <a:gd name="connsiteX2" fmla="*/ 262795 w 266700"/>
                <a:gd name="connsiteY2" fmla="*/ 1072610 h 1095375"/>
                <a:gd name="connsiteX3" fmla="*/ 87821 w 266700"/>
                <a:gd name="connsiteY3" fmla="*/ 7144 h 109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700" h="1095375">
                  <a:moveTo>
                    <a:pt x="7144" y="32766"/>
                  </a:moveTo>
                  <a:lnTo>
                    <a:pt x="170498" y="1095280"/>
                  </a:lnTo>
                  <a:lnTo>
                    <a:pt x="262795" y="1072610"/>
                  </a:lnTo>
                  <a:lnTo>
                    <a:pt x="87821" y="7144"/>
                  </a:ln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5" name="Freihandform: Form 11">
              <a:extLst>
                <a:ext uri="{FF2B5EF4-FFF2-40B4-BE49-F238E27FC236}">
                  <a16:creationId xmlns:a16="http://schemas.microsoft.com/office/drawing/2014/main" id="{50459055-18C9-4632-AB97-AC1DFB535DC8}"/>
                </a:ext>
              </a:extLst>
            </p:cNvPr>
            <p:cNvSpPr/>
            <p:nvPr/>
          </p:nvSpPr>
          <p:spPr>
            <a:xfrm>
              <a:off x="8555069" y="2200942"/>
              <a:ext cx="447675" cy="1666875"/>
            </a:xfrm>
            <a:custGeom>
              <a:avLst/>
              <a:gdLst>
                <a:gd name="connsiteX0" fmla="*/ 156591 w 447675"/>
                <a:gd name="connsiteY0" fmla="*/ 759523 h 1666875"/>
                <a:gd name="connsiteX1" fmla="*/ 47530 w 447675"/>
                <a:gd name="connsiteY1" fmla="*/ 1279970 h 1666875"/>
                <a:gd name="connsiteX2" fmla="*/ 17431 w 447675"/>
                <a:gd name="connsiteY2" fmla="*/ 1345025 h 1666875"/>
                <a:gd name="connsiteX3" fmla="*/ 7525 w 447675"/>
                <a:gd name="connsiteY3" fmla="*/ 1459801 h 1666875"/>
                <a:gd name="connsiteX4" fmla="*/ 8287 w 447675"/>
                <a:gd name="connsiteY4" fmla="*/ 1467136 h 1666875"/>
                <a:gd name="connsiteX5" fmla="*/ 7144 w 447675"/>
                <a:gd name="connsiteY5" fmla="*/ 1467136 h 1666875"/>
                <a:gd name="connsiteX6" fmla="*/ 21527 w 447675"/>
                <a:gd name="connsiteY6" fmla="*/ 1595342 h 1666875"/>
                <a:gd name="connsiteX7" fmla="*/ 49054 w 447675"/>
                <a:gd name="connsiteY7" fmla="*/ 1648968 h 1666875"/>
                <a:gd name="connsiteX8" fmla="*/ 63627 w 447675"/>
                <a:gd name="connsiteY8" fmla="*/ 1617631 h 1666875"/>
                <a:gd name="connsiteX9" fmla="*/ 57245 w 447675"/>
                <a:gd name="connsiteY9" fmla="*/ 1588580 h 1666875"/>
                <a:gd name="connsiteX10" fmla="*/ 97155 w 447675"/>
                <a:gd name="connsiteY10" fmla="*/ 1666684 h 1666875"/>
                <a:gd name="connsiteX11" fmla="*/ 112872 w 447675"/>
                <a:gd name="connsiteY11" fmla="*/ 1635633 h 1666875"/>
                <a:gd name="connsiteX12" fmla="*/ 111729 w 447675"/>
                <a:gd name="connsiteY12" fmla="*/ 1631728 h 1666875"/>
                <a:gd name="connsiteX13" fmla="*/ 122682 w 447675"/>
                <a:gd name="connsiteY13" fmla="*/ 1653064 h 1666875"/>
                <a:gd name="connsiteX14" fmla="*/ 137256 w 447675"/>
                <a:gd name="connsiteY14" fmla="*/ 1621726 h 1666875"/>
                <a:gd name="connsiteX15" fmla="*/ 124301 w 447675"/>
                <a:gd name="connsiteY15" fmla="*/ 1562481 h 1666875"/>
                <a:gd name="connsiteX16" fmla="*/ 124206 w 447675"/>
                <a:gd name="connsiteY16" fmla="*/ 1553432 h 1666875"/>
                <a:gd name="connsiteX17" fmla="*/ 165164 w 447675"/>
                <a:gd name="connsiteY17" fmla="*/ 1602581 h 1666875"/>
                <a:gd name="connsiteX18" fmla="*/ 173546 w 447675"/>
                <a:gd name="connsiteY18" fmla="*/ 1568958 h 1666875"/>
                <a:gd name="connsiteX19" fmla="*/ 149638 w 447675"/>
                <a:gd name="connsiteY19" fmla="*/ 1513427 h 1666875"/>
                <a:gd name="connsiteX20" fmla="*/ 143923 w 447675"/>
                <a:gd name="connsiteY20" fmla="*/ 1474756 h 1666875"/>
                <a:gd name="connsiteX21" fmla="*/ 162592 w 447675"/>
                <a:gd name="connsiteY21" fmla="*/ 1368171 h 1666875"/>
                <a:gd name="connsiteX22" fmla="*/ 150305 w 447675"/>
                <a:gd name="connsiteY22" fmla="*/ 1267301 h 1666875"/>
                <a:gd name="connsiteX23" fmla="*/ 286893 w 447675"/>
                <a:gd name="connsiteY23" fmla="*/ 947642 h 1666875"/>
                <a:gd name="connsiteX24" fmla="*/ 326041 w 447675"/>
                <a:gd name="connsiteY24" fmla="*/ 756856 h 1666875"/>
                <a:gd name="connsiteX25" fmla="*/ 442532 w 447675"/>
                <a:gd name="connsiteY25" fmla="*/ 7144 h 1666875"/>
                <a:gd name="connsiteX26" fmla="*/ 212407 w 447675"/>
                <a:gd name="connsiteY26" fmla="*/ 14478 h 1666875"/>
                <a:gd name="connsiteX27" fmla="*/ 156591 w 447675"/>
                <a:gd name="connsiteY27" fmla="*/ 759523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47675" h="1666875">
                  <a:moveTo>
                    <a:pt x="156591" y="759523"/>
                  </a:moveTo>
                  <a:lnTo>
                    <a:pt x="47530" y="1279970"/>
                  </a:lnTo>
                  <a:cubicBezTo>
                    <a:pt x="38767" y="1300163"/>
                    <a:pt x="20288" y="1333119"/>
                    <a:pt x="17431" y="1345025"/>
                  </a:cubicBezTo>
                  <a:cubicBezTo>
                    <a:pt x="10668" y="1373029"/>
                    <a:pt x="9525" y="1443704"/>
                    <a:pt x="7525" y="1459801"/>
                  </a:cubicBezTo>
                  <a:cubicBezTo>
                    <a:pt x="7239" y="1462183"/>
                    <a:pt x="7620" y="1464659"/>
                    <a:pt x="8287" y="1467136"/>
                  </a:cubicBezTo>
                  <a:lnTo>
                    <a:pt x="7144" y="1467136"/>
                  </a:lnTo>
                  <a:lnTo>
                    <a:pt x="21527" y="1595342"/>
                  </a:lnTo>
                  <a:lnTo>
                    <a:pt x="49054" y="1648968"/>
                  </a:lnTo>
                  <a:cubicBezTo>
                    <a:pt x="68485" y="1641539"/>
                    <a:pt x="63627" y="1617631"/>
                    <a:pt x="63627" y="1617631"/>
                  </a:cubicBezTo>
                  <a:lnTo>
                    <a:pt x="57245" y="1588580"/>
                  </a:lnTo>
                  <a:lnTo>
                    <a:pt x="97155" y="1666684"/>
                  </a:lnTo>
                  <a:cubicBezTo>
                    <a:pt x="119349" y="1659922"/>
                    <a:pt x="112872" y="1635633"/>
                    <a:pt x="112872" y="1635633"/>
                  </a:cubicBezTo>
                  <a:lnTo>
                    <a:pt x="111729" y="1631728"/>
                  </a:lnTo>
                  <a:lnTo>
                    <a:pt x="122682" y="1653064"/>
                  </a:lnTo>
                  <a:cubicBezTo>
                    <a:pt x="142113" y="1645634"/>
                    <a:pt x="137256" y="1621726"/>
                    <a:pt x="137256" y="1621726"/>
                  </a:cubicBezTo>
                  <a:lnTo>
                    <a:pt x="124301" y="1562481"/>
                  </a:lnTo>
                  <a:lnTo>
                    <a:pt x="124206" y="1553432"/>
                  </a:lnTo>
                  <a:lnTo>
                    <a:pt x="165164" y="1602581"/>
                  </a:lnTo>
                  <a:cubicBezTo>
                    <a:pt x="182785" y="1591437"/>
                    <a:pt x="173546" y="1568958"/>
                    <a:pt x="173546" y="1568958"/>
                  </a:cubicBezTo>
                  <a:lnTo>
                    <a:pt x="149638" y="1513427"/>
                  </a:lnTo>
                  <a:lnTo>
                    <a:pt x="143923" y="1474756"/>
                  </a:lnTo>
                  <a:cubicBezTo>
                    <a:pt x="146399" y="1456658"/>
                    <a:pt x="155543" y="1393222"/>
                    <a:pt x="162592" y="1368171"/>
                  </a:cubicBezTo>
                  <a:cubicBezTo>
                    <a:pt x="168973" y="1345501"/>
                    <a:pt x="156306" y="1290733"/>
                    <a:pt x="150305" y="1267301"/>
                  </a:cubicBezTo>
                  <a:cubicBezTo>
                    <a:pt x="193929" y="1174909"/>
                    <a:pt x="266319" y="1017651"/>
                    <a:pt x="286893" y="947642"/>
                  </a:cubicBezTo>
                  <a:cubicBezTo>
                    <a:pt x="299752" y="903922"/>
                    <a:pt x="326041" y="756856"/>
                    <a:pt x="326041" y="756856"/>
                  </a:cubicBezTo>
                  <a:lnTo>
                    <a:pt x="442532" y="7144"/>
                  </a:lnTo>
                  <a:lnTo>
                    <a:pt x="212407" y="14478"/>
                  </a:lnTo>
                  <a:lnTo>
                    <a:pt x="156591" y="759523"/>
                  </a:lnTo>
                  <a:close/>
                </a:path>
              </a:pathLst>
            </a:custGeom>
            <a:solidFill>
              <a:srgbClr val="FFDCA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6" name="Freihandform: Form 12">
              <a:extLst>
                <a:ext uri="{FF2B5EF4-FFF2-40B4-BE49-F238E27FC236}">
                  <a16:creationId xmlns:a16="http://schemas.microsoft.com/office/drawing/2014/main" id="{F096F9DD-EDBD-498E-9C86-4CB656FEDB7B}"/>
                </a:ext>
              </a:extLst>
            </p:cNvPr>
            <p:cNvSpPr/>
            <p:nvPr/>
          </p:nvSpPr>
          <p:spPr>
            <a:xfrm>
              <a:off x="8596850" y="2201037"/>
              <a:ext cx="400050" cy="1209675"/>
            </a:xfrm>
            <a:custGeom>
              <a:avLst/>
              <a:gdLst>
                <a:gd name="connsiteX0" fmla="*/ 114810 w 400050"/>
                <a:gd name="connsiteY0" fmla="*/ 759428 h 1209675"/>
                <a:gd name="connsiteX1" fmla="*/ 14226 w 400050"/>
                <a:gd name="connsiteY1" fmla="*/ 1188053 h 1209675"/>
                <a:gd name="connsiteX2" fmla="*/ 135098 w 400050"/>
                <a:gd name="connsiteY2" fmla="*/ 1210818 h 1209675"/>
                <a:gd name="connsiteX3" fmla="*/ 245303 w 400050"/>
                <a:gd name="connsiteY3" fmla="*/ 947642 h 1209675"/>
                <a:gd name="connsiteX4" fmla="*/ 284450 w 400050"/>
                <a:gd name="connsiteY4" fmla="*/ 756856 h 1209675"/>
                <a:gd name="connsiteX5" fmla="*/ 400941 w 400050"/>
                <a:gd name="connsiteY5" fmla="*/ 7144 h 1209675"/>
                <a:gd name="connsiteX6" fmla="*/ 170817 w 400050"/>
                <a:gd name="connsiteY6" fmla="*/ 14478 h 1209675"/>
                <a:gd name="connsiteX7" fmla="*/ 114810 w 400050"/>
                <a:gd name="connsiteY7" fmla="*/ 759428 h 120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0050" h="1209675">
                  <a:moveTo>
                    <a:pt x="114810" y="759428"/>
                  </a:moveTo>
                  <a:cubicBezTo>
                    <a:pt x="114810" y="759428"/>
                    <a:pt x="-25493" y="1148525"/>
                    <a:pt x="14226" y="1188053"/>
                  </a:cubicBezTo>
                  <a:cubicBezTo>
                    <a:pt x="40991" y="1214723"/>
                    <a:pt x="97380" y="1211009"/>
                    <a:pt x="135098" y="1210818"/>
                  </a:cubicBezTo>
                  <a:cubicBezTo>
                    <a:pt x="191105" y="1229106"/>
                    <a:pt x="226157" y="1012793"/>
                    <a:pt x="245303" y="947642"/>
                  </a:cubicBezTo>
                  <a:cubicBezTo>
                    <a:pt x="258161" y="903922"/>
                    <a:pt x="284450" y="756856"/>
                    <a:pt x="284450" y="756856"/>
                  </a:cubicBezTo>
                  <a:lnTo>
                    <a:pt x="400941" y="7144"/>
                  </a:lnTo>
                  <a:lnTo>
                    <a:pt x="170817" y="14478"/>
                  </a:lnTo>
                  <a:lnTo>
                    <a:pt x="114810" y="759428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7" name="Freihandform: Form 13">
              <a:extLst>
                <a:ext uri="{FF2B5EF4-FFF2-40B4-BE49-F238E27FC236}">
                  <a16:creationId xmlns:a16="http://schemas.microsoft.com/office/drawing/2014/main" id="{4E2630BA-CEE6-44A8-A788-BC507B25D2D9}"/>
                </a:ext>
              </a:extLst>
            </p:cNvPr>
            <p:cNvSpPr/>
            <p:nvPr/>
          </p:nvSpPr>
          <p:spPr>
            <a:xfrm>
              <a:off x="8603170" y="2201132"/>
              <a:ext cx="400050" cy="1209675"/>
            </a:xfrm>
            <a:custGeom>
              <a:avLst/>
              <a:gdLst>
                <a:gd name="connsiteX0" fmla="*/ 275749 w 400050"/>
                <a:gd name="connsiteY0" fmla="*/ 310515 h 1209675"/>
                <a:gd name="connsiteX1" fmla="*/ 227552 w 400050"/>
                <a:gd name="connsiteY1" fmla="*/ 679418 h 1209675"/>
                <a:gd name="connsiteX2" fmla="*/ 174689 w 400050"/>
                <a:gd name="connsiteY2" fmla="*/ 1009174 h 1209675"/>
                <a:gd name="connsiteX3" fmla="*/ 68199 w 400050"/>
                <a:gd name="connsiteY3" fmla="*/ 1187291 h 1209675"/>
                <a:gd name="connsiteX4" fmla="*/ 7144 w 400050"/>
                <a:gd name="connsiteY4" fmla="*/ 1186910 h 1209675"/>
                <a:gd name="connsiteX5" fmla="*/ 7906 w 400050"/>
                <a:gd name="connsiteY5" fmla="*/ 1188053 h 1209675"/>
                <a:gd name="connsiteX6" fmla="*/ 128683 w 400050"/>
                <a:gd name="connsiteY6" fmla="*/ 1210818 h 1209675"/>
                <a:gd name="connsiteX7" fmla="*/ 238887 w 400050"/>
                <a:gd name="connsiteY7" fmla="*/ 947642 h 1209675"/>
                <a:gd name="connsiteX8" fmla="*/ 278035 w 400050"/>
                <a:gd name="connsiteY8" fmla="*/ 756857 h 1209675"/>
                <a:gd name="connsiteX9" fmla="*/ 394526 w 400050"/>
                <a:gd name="connsiteY9" fmla="*/ 7144 h 1209675"/>
                <a:gd name="connsiteX10" fmla="*/ 274416 w 400050"/>
                <a:gd name="connsiteY10" fmla="*/ 10954 h 1209675"/>
                <a:gd name="connsiteX11" fmla="*/ 275749 w 400050"/>
                <a:gd name="connsiteY11" fmla="*/ 310515 h 120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0050" h="1209675">
                  <a:moveTo>
                    <a:pt x="275749" y="310515"/>
                  </a:moveTo>
                  <a:cubicBezTo>
                    <a:pt x="251841" y="431768"/>
                    <a:pt x="243078" y="556832"/>
                    <a:pt x="227552" y="679418"/>
                  </a:cubicBezTo>
                  <a:cubicBezTo>
                    <a:pt x="213551" y="790099"/>
                    <a:pt x="205169" y="901541"/>
                    <a:pt x="174689" y="1009174"/>
                  </a:cubicBezTo>
                  <a:cubicBezTo>
                    <a:pt x="155448" y="1077373"/>
                    <a:pt x="138685" y="1154906"/>
                    <a:pt x="68199" y="1187291"/>
                  </a:cubicBezTo>
                  <a:cubicBezTo>
                    <a:pt x="46006" y="1197483"/>
                    <a:pt x="24670" y="1195578"/>
                    <a:pt x="7144" y="1186910"/>
                  </a:cubicBezTo>
                  <a:cubicBezTo>
                    <a:pt x="7430" y="1187196"/>
                    <a:pt x="7620" y="1187768"/>
                    <a:pt x="7906" y="1188053"/>
                  </a:cubicBezTo>
                  <a:cubicBezTo>
                    <a:pt x="34671" y="1214723"/>
                    <a:pt x="91060" y="1211009"/>
                    <a:pt x="128683" y="1210818"/>
                  </a:cubicBezTo>
                  <a:cubicBezTo>
                    <a:pt x="184690" y="1229106"/>
                    <a:pt x="219742" y="1012793"/>
                    <a:pt x="238887" y="947642"/>
                  </a:cubicBezTo>
                  <a:cubicBezTo>
                    <a:pt x="251746" y="903923"/>
                    <a:pt x="278035" y="756857"/>
                    <a:pt x="278035" y="756857"/>
                  </a:cubicBezTo>
                  <a:lnTo>
                    <a:pt x="394526" y="7144"/>
                  </a:lnTo>
                  <a:lnTo>
                    <a:pt x="274416" y="10954"/>
                  </a:lnTo>
                  <a:cubicBezTo>
                    <a:pt x="292228" y="111538"/>
                    <a:pt x="296133" y="207264"/>
                    <a:pt x="275749" y="310515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8" name="Freihandform: Form 14">
              <a:extLst>
                <a:ext uri="{FF2B5EF4-FFF2-40B4-BE49-F238E27FC236}">
                  <a16:creationId xmlns:a16="http://schemas.microsoft.com/office/drawing/2014/main" id="{7DFD8F7D-310B-4947-A5C7-92B87301601A}"/>
                </a:ext>
              </a:extLst>
            </p:cNvPr>
            <p:cNvSpPr/>
            <p:nvPr/>
          </p:nvSpPr>
          <p:spPr>
            <a:xfrm>
              <a:off x="8853540" y="3376041"/>
              <a:ext cx="381000" cy="2352675"/>
            </a:xfrm>
            <a:custGeom>
              <a:avLst/>
              <a:gdLst>
                <a:gd name="connsiteX0" fmla="*/ 24998 w 381000"/>
                <a:gd name="connsiteY0" fmla="*/ 7144 h 2352675"/>
                <a:gd name="connsiteX1" fmla="*/ 8043 w 381000"/>
                <a:gd name="connsiteY1" fmla="*/ 347377 h 2352675"/>
                <a:gd name="connsiteX2" fmla="*/ 28046 w 381000"/>
                <a:gd name="connsiteY2" fmla="*/ 1184339 h 2352675"/>
                <a:gd name="connsiteX3" fmla="*/ 165205 w 381000"/>
                <a:gd name="connsiteY3" fmla="*/ 2352675 h 2352675"/>
                <a:gd name="connsiteX4" fmla="*/ 308271 w 381000"/>
                <a:gd name="connsiteY4" fmla="*/ 2347341 h 2352675"/>
                <a:gd name="connsiteX5" fmla="*/ 336561 w 381000"/>
                <a:gd name="connsiteY5" fmla="*/ 1389888 h 2352675"/>
                <a:gd name="connsiteX6" fmla="*/ 311510 w 381000"/>
                <a:gd name="connsiteY6" fmla="*/ 1075849 h 2352675"/>
                <a:gd name="connsiteX7" fmla="*/ 375708 w 381000"/>
                <a:gd name="connsiteY7" fmla="*/ 10001 h 2352675"/>
                <a:gd name="connsiteX8" fmla="*/ 24998 w 381000"/>
                <a:gd name="connsiteY8" fmla="*/ 7144 h 235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0" h="2352675">
                  <a:moveTo>
                    <a:pt x="24998" y="7144"/>
                  </a:moveTo>
                  <a:cubicBezTo>
                    <a:pt x="20235" y="39529"/>
                    <a:pt x="13567" y="237172"/>
                    <a:pt x="8043" y="347377"/>
                  </a:cubicBezTo>
                  <a:cubicBezTo>
                    <a:pt x="2042" y="467773"/>
                    <a:pt x="28046" y="1184339"/>
                    <a:pt x="28046" y="1184339"/>
                  </a:cubicBezTo>
                  <a:lnTo>
                    <a:pt x="165205" y="2352675"/>
                  </a:lnTo>
                  <a:lnTo>
                    <a:pt x="308271" y="2347341"/>
                  </a:lnTo>
                  <a:cubicBezTo>
                    <a:pt x="308271" y="2347341"/>
                    <a:pt x="368660" y="1652016"/>
                    <a:pt x="336561" y="1389888"/>
                  </a:cubicBezTo>
                  <a:cubicBezTo>
                    <a:pt x="320463" y="1258633"/>
                    <a:pt x="311510" y="1075849"/>
                    <a:pt x="311510" y="1075849"/>
                  </a:cubicBezTo>
                  <a:lnTo>
                    <a:pt x="375708" y="10001"/>
                  </a:lnTo>
                  <a:lnTo>
                    <a:pt x="24998" y="7144"/>
                  </a:lnTo>
                  <a:close/>
                </a:path>
              </a:pathLst>
            </a:custGeom>
            <a:solidFill>
              <a:srgbClr val="FFDCA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9" name="Freihandform: Form 15">
              <a:extLst>
                <a:ext uri="{FF2B5EF4-FFF2-40B4-BE49-F238E27FC236}">
                  <a16:creationId xmlns:a16="http://schemas.microsoft.com/office/drawing/2014/main" id="{63CB9220-6DC4-42C4-AD81-0EB93C28E9C7}"/>
                </a:ext>
              </a:extLst>
            </p:cNvPr>
            <p:cNvSpPr/>
            <p:nvPr/>
          </p:nvSpPr>
          <p:spPr>
            <a:xfrm>
              <a:off x="8853557" y="3376041"/>
              <a:ext cx="381000" cy="2238375"/>
            </a:xfrm>
            <a:custGeom>
              <a:avLst/>
              <a:gdLst>
                <a:gd name="connsiteX0" fmla="*/ 24981 w 381000"/>
                <a:gd name="connsiteY0" fmla="*/ 7144 h 2238375"/>
                <a:gd name="connsiteX1" fmla="*/ 8026 w 381000"/>
                <a:gd name="connsiteY1" fmla="*/ 347377 h 2238375"/>
                <a:gd name="connsiteX2" fmla="*/ 10693 w 381000"/>
                <a:gd name="connsiteY2" fmla="*/ 624649 h 2238375"/>
                <a:gd name="connsiteX3" fmla="*/ 14313 w 381000"/>
                <a:gd name="connsiteY3" fmla="*/ 625793 h 2238375"/>
                <a:gd name="connsiteX4" fmla="*/ 231102 w 381000"/>
                <a:gd name="connsiteY4" fmla="*/ 735806 h 2238375"/>
                <a:gd name="connsiteX5" fmla="*/ 250533 w 381000"/>
                <a:gd name="connsiteY5" fmla="*/ 860488 h 2238375"/>
                <a:gd name="connsiteX6" fmla="*/ 271773 w 381000"/>
                <a:gd name="connsiteY6" fmla="*/ 1403985 h 2238375"/>
                <a:gd name="connsiteX7" fmla="*/ 285394 w 381000"/>
                <a:gd name="connsiteY7" fmla="*/ 1507141 h 2238375"/>
                <a:gd name="connsiteX8" fmla="*/ 305587 w 381000"/>
                <a:gd name="connsiteY8" fmla="*/ 2042636 h 2238375"/>
                <a:gd name="connsiteX9" fmla="*/ 316731 w 381000"/>
                <a:gd name="connsiteY9" fmla="*/ 2238470 h 2238375"/>
                <a:gd name="connsiteX10" fmla="*/ 336353 w 381000"/>
                <a:gd name="connsiteY10" fmla="*/ 1390174 h 2238375"/>
                <a:gd name="connsiteX11" fmla="*/ 311302 w 381000"/>
                <a:gd name="connsiteY11" fmla="*/ 1076135 h 2238375"/>
                <a:gd name="connsiteX12" fmla="*/ 375500 w 381000"/>
                <a:gd name="connsiteY12" fmla="*/ 10287 h 2238375"/>
                <a:gd name="connsiteX13" fmla="*/ 24981 w 381000"/>
                <a:gd name="connsiteY13" fmla="*/ 7144 h 223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1000" h="2238375">
                  <a:moveTo>
                    <a:pt x="24981" y="7144"/>
                  </a:moveTo>
                  <a:cubicBezTo>
                    <a:pt x="20218" y="39529"/>
                    <a:pt x="13550" y="237172"/>
                    <a:pt x="8026" y="347377"/>
                  </a:cubicBezTo>
                  <a:cubicBezTo>
                    <a:pt x="6026" y="388239"/>
                    <a:pt x="7645" y="497777"/>
                    <a:pt x="10693" y="624649"/>
                  </a:cubicBezTo>
                  <a:cubicBezTo>
                    <a:pt x="11931" y="625030"/>
                    <a:pt x="13074" y="625316"/>
                    <a:pt x="14313" y="625793"/>
                  </a:cubicBezTo>
                  <a:cubicBezTo>
                    <a:pt x="90417" y="655701"/>
                    <a:pt x="185287" y="656463"/>
                    <a:pt x="231102" y="735806"/>
                  </a:cubicBezTo>
                  <a:cubicBezTo>
                    <a:pt x="253295" y="774287"/>
                    <a:pt x="252723" y="817531"/>
                    <a:pt x="250533" y="860488"/>
                  </a:cubicBezTo>
                  <a:cubicBezTo>
                    <a:pt x="251962" y="1041940"/>
                    <a:pt x="265868" y="1223105"/>
                    <a:pt x="271773" y="1403985"/>
                  </a:cubicBezTo>
                  <a:cubicBezTo>
                    <a:pt x="277107" y="1437704"/>
                    <a:pt x="281775" y="1471994"/>
                    <a:pt x="285394" y="1507141"/>
                  </a:cubicBezTo>
                  <a:cubicBezTo>
                    <a:pt x="303682" y="1685068"/>
                    <a:pt x="298062" y="1864138"/>
                    <a:pt x="305587" y="2042636"/>
                  </a:cubicBezTo>
                  <a:cubicBezTo>
                    <a:pt x="308349" y="2108073"/>
                    <a:pt x="312921" y="2173319"/>
                    <a:pt x="316731" y="2238470"/>
                  </a:cubicBezTo>
                  <a:cubicBezTo>
                    <a:pt x="332162" y="2032159"/>
                    <a:pt x="360546" y="1587913"/>
                    <a:pt x="336353" y="1390174"/>
                  </a:cubicBezTo>
                  <a:cubicBezTo>
                    <a:pt x="320256" y="1258919"/>
                    <a:pt x="311302" y="1076135"/>
                    <a:pt x="311302" y="1076135"/>
                  </a:cubicBezTo>
                  <a:lnTo>
                    <a:pt x="375500" y="10287"/>
                  </a:lnTo>
                  <a:lnTo>
                    <a:pt x="24981" y="7144"/>
                  </a:lnTo>
                  <a:close/>
                </a:path>
              </a:pathLst>
            </a:custGeom>
            <a:solidFill>
              <a:srgbClr val="000000">
                <a:alpha val="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0" name="Freihandform: Form 16">
              <a:extLst>
                <a:ext uri="{FF2B5EF4-FFF2-40B4-BE49-F238E27FC236}">
                  <a16:creationId xmlns:a16="http://schemas.microsoft.com/office/drawing/2014/main" id="{007C0660-4B43-47C8-87CF-8A3CC3826DED}"/>
                </a:ext>
              </a:extLst>
            </p:cNvPr>
            <p:cNvSpPr/>
            <p:nvPr/>
          </p:nvSpPr>
          <p:spPr>
            <a:xfrm>
              <a:off x="9155048" y="3378994"/>
              <a:ext cx="495300" cy="2352675"/>
            </a:xfrm>
            <a:custGeom>
              <a:avLst/>
              <a:gdLst>
                <a:gd name="connsiteX0" fmla="*/ 414052 w 495300"/>
                <a:gd name="connsiteY0" fmla="*/ 1012793 h 2352675"/>
                <a:gd name="connsiteX1" fmla="*/ 426149 w 495300"/>
                <a:gd name="connsiteY1" fmla="*/ 272129 h 2352675"/>
                <a:gd name="connsiteX2" fmla="*/ 373285 w 495300"/>
                <a:gd name="connsiteY2" fmla="*/ 7144 h 2352675"/>
                <a:gd name="connsiteX3" fmla="*/ 7144 w 495300"/>
                <a:gd name="connsiteY3" fmla="*/ 7144 h 2352675"/>
                <a:gd name="connsiteX4" fmla="*/ 41434 w 495300"/>
                <a:gd name="connsiteY4" fmla="*/ 314230 h 2352675"/>
                <a:gd name="connsiteX5" fmla="*/ 123540 w 495300"/>
                <a:gd name="connsiteY5" fmla="*/ 1129189 h 2352675"/>
                <a:gd name="connsiteX6" fmla="*/ 347568 w 495300"/>
                <a:gd name="connsiteY6" fmla="*/ 2345817 h 2352675"/>
                <a:gd name="connsiteX7" fmla="*/ 489300 w 495300"/>
                <a:gd name="connsiteY7" fmla="*/ 2314385 h 2352675"/>
                <a:gd name="connsiteX8" fmla="*/ 451200 w 495300"/>
                <a:gd name="connsiteY8" fmla="*/ 1411129 h 2352675"/>
                <a:gd name="connsiteX9" fmla="*/ 414052 w 495300"/>
                <a:gd name="connsiteY9" fmla="*/ 1012793 h 235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300" h="2352675">
                  <a:moveTo>
                    <a:pt x="414052" y="1012793"/>
                  </a:moveTo>
                  <a:cubicBezTo>
                    <a:pt x="414052" y="976122"/>
                    <a:pt x="426149" y="404622"/>
                    <a:pt x="426149" y="272129"/>
                  </a:cubicBezTo>
                  <a:cubicBezTo>
                    <a:pt x="426149" y="171260"/>
                    <a:pt x="390430" y="56388"/>
                    <a:pt x="373285" y="7144"/>
                  </a:cubicBezTo>
                  <a:lnTo>
                    <a:pt x="7144" y="7144"/>
                  </a:lnTo>
                  <a:lnTo>
                    <a:pt x="41434" y="314230"/>
                  </a:lnTo>
                  <a:lnTo>
                    <a:pt x="123540" y="1129189"/>
                  </a:lnTo>
                  <a:lnTo>
                    <a:pt x="347568" y="2345817"/>
                  </a:lnTo>
                  <a:lnTo>
                    <a:pt x="489300" y="2314385"/>
                  </a:lnTo>
                  <a:cubicBezTo>
                    <a:pt x="489300" y="2314385"/>
                    <a:pt x="458629" y="1479423"/>
                    <a:pt x="451200" y="1411129"/>
                  </a:cubicBezTo>
                  <a:cubicBezTo>
                    <a:pt x="438627" y="1294829"/>
                    <a:pt x="414052" y="1097089"/>
                    <a:pt x="414052" y="1012793"/>
                  </a:cubicBezTo>
                  <a:close/>
                </a:path>
              </a:pathLst>
            </a:custGeom>
            <a:solidFill>
              <a:srgbClr val="FFDCA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1" name="Freihandform: Form 17">
              <a:extLst>
                <a:ext uri="{FF2B5EF4-FFF2-40B4-BE49-F238E27FC236}">
                  <a16:creationId xmlns:a16="http://schemas.microsoft.com/office/drawing/2014/main" id="{9F8AC93A-F3A2-4309-A78B-4134F5B54E88}"/>
                </a:ext>
              </a:extLst>
            </p:cNvPr>
            <p:cNvSpPr/>
            <p:nvPr/>
          </p:nvSpPr>
          <p:spPr>
            <a:xfrm>
              <a:off x="9155048" y="3378994"/>
              <a:ext cx="495300" cy="2314575"/>
            </a:xfrm>
            <a:custGeom>
              <a:avLst/>
              <a:gdLst>
                <a:gd name="connsiteX0" fmla="*/ 414052 w 495300"/>
                <a:gd name="connsiteY0" fmla="*/ 1012793 h 2314575"/>
                <a:gd name="connsiteX1" fmla="*/ 426149 w 495300"/>
                <a:gd name="connsiteY1" fmla="*/ 272129 h 2314575"/>
                <a:gd name="connsiteX2" fmla="*/ 373285 w 495300"/>
                <a:gd name="connsiteY2" fmla="*/ 7144 h 2314575"/>
                <a:gd name="connsiteX3" fmla="*/ 7144 w 495300"/>
                <a:gd name="connsiteY3" fmla="*/ 7144 h 2314575"/>
                <a:gd name="connsiteX4" fmla="*/ 41434 w 495300"/>
                <a:gd name="connsiteY4" fmla="*/ 314230 h 2314575"/>
                <a:gd name="connsiteX5" fmla="*/ 74867 w 495300"/>
                <a:gd name="connsiteY5" fmla="*/ 646366 h 2314575"/>
                <a:gd name="connsiteX6" fmla="*/ 102584 w 495300"/>
                <a:gd name="connsiteY6" fmla="*/ 645128 h 2314575"/>
                <a:gd name="connsiteX7" fmla="*/ 141256 w 495300"/>
                <a:gd name="connsiteY7" fmla="*/ 644271 h 2314575"/>
                <a:gd name="connsiteX8" fmla="*/ 321755 w 495300"/>
                <a:gd name="connsiteY8" fmla="*/ 800767 h 2314575"/>
                <a:gd name="connsiteX9" fmla="*/ 352902 w 495300"/>
                <a:gd name="connsiteY9" fmla="*/ 1086136 h 2314575"/>
                <a:gd name="connsiteX10" fmla="*/ 402431 w 495300"/>
                <a:gd name="connsiteY10" fmla="*/ 1515809 h 2314575"/>
                <a:gd name="connsiteX11" fmla="*/ 489109 w 495300"/>
                <a:gd name="connsiteY11" fmla="*/ 2314385 h 2314575"/>
                <a:gd name="connsiteX12" fmla="*/ 451009 w 495300"/>
                <a:gd name="connsiteY12" fmla="*/ 1411129 h 2314575"/>
                <a:gd name="connsiteX13" fmla="*/ 414052 w 495300"/>
                <a:gd name="connsiteY13" fmla="*/ 1012793 h 231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5300" h="2314575">
                  <a:moveTo>
                    <a:pt x="414052" y="1012793"/>
                  </a:moveTo>
                  <a:cubicBezTo>
                    <a:pt x="414052" y="976122"/>
                    <a:pt x="426149" y="404622"/>
                    <a:pt x="426149" y="272129"/>
                  </a:cubicBezTo>
                  <a:cubicBezTo>
                    <a:pt x="426149" y="171260"/>
                    <a:pt x="390430" y="56388"/>
                    <a:pt x="373285" y="7144"/>
                  </a:cubicBezTo>
                  <a:lnTo>
                    <a:pt x="7144" y="7144"/>
                  </a:lnTo>
                  <a:lnTo>
                    <a:pt x="41434" y="314230"/>
                  </a:lnTo>
                  <a:lnTo>
                    <a:pt x="74867" y="646366"/>
                  </a:lnTo>
                  <a:cubicBezTo>
                    <a:pt x="83534" y="643699"/>
                    <a:pt x="92869" y="643128"/>
                    <a:pt x="102584" y="645128"/>
                  </a:cubicBezTo>
                  <a:cubicBezTo>
                    <a:pt x="114110" y="643319"/>
                    <a:pt x="126873" y="642747"/>
                    <a:pt x="141256" y="644271"/>
                  </a:cubicBezTo>
                  <a:cubicBezTo>
                    <a:pt x="224981" y="652748"/>
                    <a:pt x="289846" y="728663"/>
                    <a:pt x="321755" y="800767"/>
                  </a:cubicBezTo>
                  <a:cubicBezTo>
                    <a:pt x="362617" y="892969"/>
                    <a:pt x="347472" y="989743"/>
                    <a:pt x="352902" y="1086136"/>
                  </a:cubicBezTo>
                  <a:cubicBezTo>
                    <a:pt x="387858" y="1226534"/>
                    <a:pt x="376238" y="1371029"/>
                    <a:pt x="402431" y="1515809"/>
                  </a:cubicBezTo>
                  <a:cubicBezTo>
                    <a:pt x="427387" y="1653159"/>
                    <a:pt x="469678" y="2175986"/>
                    <a:pt x="489109" y="2314385"/>
                  </a:cubicBezTo>
                  <a:cubicBezTo>
                    <a:pt x="480156" y="2085404"/>
                    <a:pt x="454914" y="1447419"/>
                    <a:pt x="451009" y="1411129"/>
                  </a:cubicBezTo>
                  <a:cubicBezTo>
                    <a:pt x="438627" y="1294829"/>
                    <a:pt x="414052" y="1097089"/>
                    <a:pt x="414052" y="1012793"/>
                  </a:cubicBezTo>
                  <a:close/>
                </a:path>
              </a:pathLst>
            </a:custGeom>
            <a:solidFill>
              <a:srgbClr val="000000">
                <a:alpha val="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2" name="Freihandform: Form 18">
              <a:extLst>
                <a:ext uri="{FF2B5EF4-FFF2-40B4-BE49-F238E27FC236}">
                  <a16:creationId xmlns:a16="http://schemas.microsoft.com/office/drawing/2014/main" id="{379A5B78-B853-4FAC-A03D-286A8BBC029E}"/>
                </a:ext>
              </a:extLst>
            </p:cNvPr>
            <p:cNvSpPr/>
            <p:nvPr/>
          </p:nvSpPr>
          <p:spPr>
            <a:xfrm>
              <a:off x="9222009" y="5684615"/>
              <a:ext cx="466725" cy="190500"/>
            </a:xfrm>
            <a:custGeom>
              <a:avLst/>
              <a:gdLst>
                <a:gd name="connsiteX0" fmla="*/ 256413 w 466725"/>
                <a:gd name="connsiteY0" fmla="*/ 14764 h 190500"/>
                <a:gd name="connsiteX1" fmla="*/ 122301 w 466725"/>
                <a:gd name="connsiteY1" fmla="*/ 104013 h 190500"/>
                <a:gd name="connsiteX2" fmla="*/ 7144 w 466725"/>
                <a:gd name="connsiteY2" fmla="*/ 192596 h 190500"/>
                <a:gd name="connsiteX3" fmla="*/ 465773 w 466725"/>
                <a:gd name="connsiteY3" fmla="*/ 192596 h 190500"/>
                <a:gd name="connsiteX4" fmla="*/ 431578 w 466725"/>
                <a:gd name="connsiteY4" fmla="*/ 7144 h 190500"/>
                <a:gd name="connsiteX5" fmla="*/ 256413 w 466725"/>
                <a:gd name="connsiteY5" fmla="*/ 14764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190500">
                  <a:moveTo>
                    <a:pt x="256413" y="14764"/>
                  </a:moveTo>
                  <a:lnTo>
                    <a:pt x="122301" y="104013"/>
                  </a:lnTo>
                  <a:cubicBezTo>
                    <a:pt x="12192" y="118681"/>
                    <a:pt x="7144" y="192596"/>
                    <a:pt x="7144" y="192596"/>
                  </a:cubicBezTo>
                  <a:lnTo>
                    <a:pt x="465773" y="192596"/>
                  </a:lnTo>
                  <a:cubicBezTo>
                    <a:pt x="478060" y="93154"/>
                    <a:pt x="431578" y="7144"/>
                    <a:pt x="431578" y="7144"/>
                  </a:cubicBezTo>
                  <a:lnTo>
                    <a:pt x="256413" y="14764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3" name="Freihandform: Form 19">
              <a:extLst>
                <a:ext uri="{FF2B5EF4-FFF2-40B4-BE49-F238E27FC236}">
                  <a16:creationId xmlns:a16="http://schemas.microsoft.com/office/drawing/2014/main" id="{3C9B0046-7D42-4FE3-AAFE-989894576562}"/>
                </a:ext>
              </a:extLst>
            </p:cNvPr>
            <p:cNvSpPr/>
            <p:nvPr/>
          </p:nvSpPr>
          <p:spPr>
            <a:xfrm>
              <a:off x="9222105" y="5779480"/>
              <a:ext cx="257175" cy="104775"/>
            </a:xfrm>
            <a:custGeom>
              <a:avLst/>
              <a:gdLst>
                <a:gd name="connsiteX0" fmla="*/ 125159 w 257175"/>
                <a:gd name="connsiteY0" fmla="*/ 7244 h 104775"/>
                <a:gd name="connsiteX1" fmla="*/ 122301 w 257175"/>
                <a:gd name="connsiteY1" fmla="*/ 9149 h 104775"/>
                <a:gd name="connsiteX2" fmla="*/ 7144 w 257175"/>
                <a:gd name="connsiteY2" fmla="*/ 97731 h 104775"/>
                <a:gd name="connsiteX3" fmla="*/ 252317 w 257175"/>
                <a:gd name="connsiteY3" fmla="*/ 97731 h 104775"/>
                <a:gd name="connsiteX4" fmla="*/ 247364 w 257175"/>
                <a:gd name="connsiteY4" fmla="*/ 86777 h 104775"/>
                <a:gd name="connsiteX5" fmla="*/ 125159 w 257175"/>
                <a:gd name="connsiteY5" fmla="*/ 72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7175" h="104775">
                  <a:moveTo>
                    <a:pt x="125159" y="7244"/>
                  </a:moveTo>
                  <a:lnTo>
                    <a:pt x="122301" y="9149"/>
                  </a:lnTo>
                  <a:cubicBezTo>
                    <a:pt x="12192" y="23817"/>
                    <a:pt x="7144" y="97731"/>
                    <a:pt x="7144" y="97731"/>
                  </a:cubicBezTo>
                  <a:lnTo>
                    <a:pt x="252317" y="97731"/>
                  </a:lnTo>
                  <a:cubicBezTo>
                    <a:pt x="250507" y="94207"/>
                    <a:pt x="248698" y="90682"/>
                    <a:pt x="247364" y="86777"/>
                  </a:cubicBezTo>
                  <a:cubicBezTo>
                    <a:pt x="224600" y="23341"/>
                    <a:pt x="190690" y="5624"/>
                    <a:pt x="125159" y="7244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4" name="Freihandform: Form 20">
              <a:extLst>
                <a:ext uri="{FF2B5EF4-FFF2-40B4-BE49-F238E27FC236}">
                  <a16:creationId xmlns:a16="http://schemas.microsoft.com/office/drawing/2014/main" id="{559401DB-1158-4909-B3CD-290BC02C395B}"/>
                </a:ext>
              </a:extLst>
            </p:cNvPr>
            <p:cNvSpPr/>
            <p:nvPr/>
          </p:nvSpPr>
          <p:spPr>
            <a:xfrm>
              <a:off x="9222009" y="5830729"/>
              <a:ext cx="466725" cy="47625"/>
            </a:xfrm>
            <a:custGeom>
              <a:avLst/>
              <a:gdLst>
                <a:gd name="connsiteX0" fmla="*/ 7144 w 466725"/>
                <a:gd name="connsiteY0" fmla="*/ 46482 h 47625"/>
                <a:gd name="connsiteX1" fmla="*/ 465773 w 466725"/>
                <a:gd name="connsiteY1" fmla="*/ 46482 h 47625"/>
                <a:gd name="connsiteX2" fmla="*/ 467773 w 466725"/>
                <a:gd name="connsiteY2" fmla="*/ 7144 h 47625"/>
                <a:gd name="connsiteX3" fmla="*/ 23908 w 466725"/>
                <a:gd name="connsiteY3" fmla="*/ 7144 h 47625"/>
                <a:gd name="connsiteX4" fmla="*/ 7144 w 466725"/>
                <a:gd name="connsiteY4" fmla="*/ 4648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7625">
                  <a:moveTo>
                    <a:pt x="7144" y="46482"/>
                  </a:moveTo>
                  <a:lnTo>
                    <a:pt x="465773" y="46482"/>
                  </a:lnTo>
                  <a:cubicBezTo>
                    <a:pt x="467392" y="33052"/>
                    <a:pt x="467963" y="19907"/>
                    <a:pt x="467773" y="7144"/>
                  </a:cubicBezTo>
                  <a:lnTo>
                    <a:pt x="23908" y="7144"/>
                  </a:lnTo>
                  <a:cubicBezTo>
                    <a:pt x="8477" y="27718"/>
                    <a:pt x="7144" y="46482"/>
                    <a:pt x="7144" y="46482"/>
                  </a:cubicBezTo>
                  <a:close/>
                </a:path>
              </a:pathLst>
            </a:custGeom>
            <a:solidFill>
              <a:srgbClr val="7D7D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5" name="Freihandform: Form 21">
              <a:extLst>
                <a:ext uri="{FF2B5EF4-FFF2-40B4-BE49-F238E27FC236}">
                  <a16:creationId xmlns:a16="http://schemas.microsoft.com/office/drawing/2014/main" id="{FDA0DE94-4770-4E18-8A91-1FCC857CF46B}"/>
                </a:ext>
              </a:extLst>
            </p:cNvPr>
            <p:cNvSpPr/>
            <p:nvPr/>
          </p:nvSpPr>
          <p:spPr>
            <a:xfrm>
              <a:off x="8654891" y="5686235"/>
              <a:ext cx="561975" cy="190500"/>
            </a:xfrm>
            <a:custGeom>
              <a:avLst/>
              <a:gdLst>
                <a:gd name="connsiteX0" fmla="*/ 338042 w 561975"/>
                <a:gd name="connsiteY0" fmla="*/ 10192 h 190500"/>
                <a:gd name="connsiteX1" fmla="*/ 122301 w 561975"/>
                <a:gd name="connsiteY1" fmla="*/ 104965 h 190500"/>
                <a:gd name="connsiteX2" fmla="*/ 7144 w 561975"/>
                <a:gd name="connsiteY2" fmla="*/ 190976 h 190500"/>
                <a:gd name="connsiteX3" fmla="*/ 559594 w 561975"/>
                <a:gd name="connsiteY3" fmla="*/ 190976 h 190500"/>
                <a:gd name="connsiteX4" fmla="*/ 512921 w 561975"/>
                <a:gd name="connsiteY4" fmla="*/ 7144 h 190500"/>
                <a:gd name="connsiteX5" fmla="*/ 338042 w 561975"/>
                <a:gd name="connsiteY5" fmla="*/ 10192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975" h="190500">
                  <a:moveTo>
                    <a:pt x="338042" y="10192"/>
                  </a:moveTo>
                  <a:lnTo>
                    <a:pt x="122301" y="104965"/>
                  </a:lnTo>
                  <a:cubicBezTo>
                    <a:pt x="12192" y="119634"/>
                    <a:pt x="7144" y="190976"/>
                    <a:pt x="7144" y="190976"/>
                  </a:cubicBezTo>
                  <a:lnTo>
                    <a:pt x="559594" y="190976"/>
                  </a:lnTo>
                  <a:cubicBezTo>
                    <a:pt x="571881" y="91535"/>
                    <a:pt x="512921" y="7144"/>
                    <a:pt x="512921" y="7144"/>
                  </a:cubicBezTo>
                  <a:lnTo>
                    <a:pt x="338042" y="10192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6" name="Freihandform: Form 22">
              <a:extLst>
                <a:ext uri="{FF2B5EF4-FFF2-40B4-BE49-F238E27FC236}">
                  <a16:creationId xmlns:a16="http://schemas.microsoft.com/office/drawing/2014/main" id="{58583773-4A90-44E3-8894-A29BEFB041BF}"/>
                </a:ext>
              </a:extLst>
            </p:cNvPr>
            <p:cNvSpPr/>
            <p:nvPr/>
          </p:nvSpPr>
          <p:spPr>
            <a:xfrm>
              <a:off x="8654891" y="5777770"/>
              <a:ext cx="200025" cy="104775"/>
            </a:xfrm>
            <a:custGeom>
              <a:avLst/>
              <a:gdLst>
                <a:gd name="connsiteX0" fmla="*/ 193357 w 200025"/>
                <a:gd name="connsiteY0" fmla="*/ 47054 h 104775"/>
                <a:gd name="connsiteX1" fmla="*/ 145161 w 200025"/>
                <a:gd name="connsiteY1" fmla="*/ 8858 h 104775"/>
                <a:gd name="connsiteX2" fmla="*/ 136397 w 200025"/>
                <a:gd name="connsiteY2" fmla="*/ 7144 h 104775"/>
                <a:gd name="connsiteX3" fmla="*/ 122301 w 200025"/>
                <a:gd name="connsiteY3" fmla="*/ 13335 h 104775"/>
                <a:gd name="connsiteX4" fmla="*/ 7144 w 200025"/>
                <a:gd name="connsiteY4" fmla="*/ 99346 h 104775"/>
                <a:gd name="connsiteX5" fmla="*/ 201073 w 200025"/>
                <a:gd name="connsiteY5" fmla="*/ 99346 h 104775"/>
                <a:gd name="connsiteX6" fmla="*/ 199263 w 200025"/>
                <a:gd name="connsiteY6" fmla="*/ 71056 h 104775"/>
                <a:gd name="connsiteX7" fmla="*/ 193357 w 200025"/>
                <a:gd name="connsiteY7" fmla="*/ 4705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0025" h="104775">
                  <a:moveTo>
                    <a:pt x="193357" y="47054"/>
                  </a:moveTo>
                  <a:cubicBezTo>
                    <a:pt x="184499" y="25432"/>
                    <a:pt x="172688" y="12478"/>
                    <a:pt x="145161" y="8858"/>
                  </a:cubicBezTo>
                  <a:cubicBezTo>
                    <a:pt x="142208" y="8477"/>
                    <a:pt x="139351" y="7715"/>
                    <a:pt x="136397" y="7144"/>
                  </a:cubicBezTo>
                  <a:lnTo>
                    <a:pt x="122301" y="13335"/>
                  </a:lnTo>
                  <a:cubicBezTo>
                    <a:pt x="12192" y="28004"/>
                    <a:pt x="7144" y="99346"/>
                    <a:pt x="7144" y="99346"/>
                  </a:cubicBezTo>
                  <a:lnTo>
                    <a:pt x="201073" y="99346"/>
                  </a:lnTo>
                  <a:cubicBezTo>
                    <a:pt x="201073" y="89821"/>
                    <a:pt x="200691" y="80296"/>
                    <a:pt x="199263" y="71056"/>
                  </a:cubicBezTo>
                  <a:cubicBezTo>
                    <a:pt x="200120" y="76772"/>
                    <a:pt x="190500" y="40196"/>
                    <a:pt x="193357" y="47054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7" name="Freihandform: Form 23">
              <a:extLst>
                <a:ext uri="{FF2B5EF4-FFF2-40B4-BE49-F238E27FC236}">
                  <a16:creationId xmlns:a16="http://schemas.microsoft.com/office/drawing/2014/main" id="{E2BBBE3B-528E-43C6-92CD-3A9E5BF6E722}"/>
                </a:ext>
              </a:extLst>
            </p:cNvPr>
            <p:cNvSpPr/>
            <p:nvPr/>
          </p:nvSpPr>
          <p:spPr>
            <a:xfrm>
              <a:off x="8654891" y="5824728"/>
              <a:ext cx="561975" cy="57150"/>
            </a:xfrm>
            <a:custGeom>
              <a:avLst/>
              <a:gdLst>
                <a:gd name="connsiteX0" fmla="*/ 30194 w 561975"/>
                <a:gd name="connsiteY0" fmla="*/ 7144 h 57150"/>
                <a:gd name="connsiteX1" fmla="*/ 7144 w 561975"/>
                <a:gd name="connsiteY1" fmla="*/ 52483 h 57150"/>
                <a:gd name="connsiteX2" fmla="*/ 559594 w 561975"/>
                <a:gd name="connsiteY2" fmla="*/ 52483 h 57150"/>
                <a:gd name="connsiteX3" fmla="*/ 560451 w 561975"/>
                <a:gd name="connsiteY3" fmla="*/ 7144 h 57150"/>
                <a:gd name="connsiteX4" fmla="*/ 30194 w 561975"/>
                <a:gd name="connsiteY4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1975" h="57150">
                  <a:moveTo>
                    <a:pt x="30194" y="7144"/>
                  </a:moveTo>
                  <a:cubicBezTo>
                    <a:pt x="8858" y="29623"/>
                    <a:pt x="7144" y="52483"/>
                    <a:pt x="7144" y="52483"/>
                  </a:cubicBezTo>
                  <a:lnTo>
                    <a:pt x="559594" y="52483"/>
                  </a:lnTo>
                  <a:cubicBezTo>
                    <a:pt x="561498" y="36862"/>
                    <a:pt x="561594" y="21717"/>
                    <a:pt x="560451" y="7144"/>
                  </a:cubicBezTo>
                  <a:lnTo>
                    <a:pt x="30194" y="7144"/>
                  </a:lnTo>
                  <a:close/>
                </a:path>
              </a:pathLst>
            </a:custGeom>
            <a:solidFill>
              <a:srgbClr val="7D7D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8" name="Freihandform: Form 24">
              <a:extLst>
                <a:ext uri="{FF2B5EF4-FFF2-40B4-BE49-F238E27FC236}">
                  <a16:creationId xmlns:a16="http://schemas.microsoft.com/office/drawing/2014/main" id="{20FB2612-BE11-4B0D-A4AE-237CDE0E01E1}"/>
                </a:ext>
              </a:extLst>
            </p:cNvPr>
            <p:cNvSpPr/>
            <p:nvPr/>
          </p:nvSpPr>
          <p:spPr>
            <a:xfrm>
              <a:off x="8796718" y="2916936"/>
              <a:ext cx="876300" cy="1085850"/>
            </a:xfrm>
            <a:custGeom>
              <a:avLst/>
              <a:gdLst>
                <a:gd name="connsiteX0" fmla="*/ 713994 w 876300"/>
                <a:gd name="connsiteY0" fmla="*/ 7144 h 1085850"/>
                <a:gd name="connsiteX1" fmla="*/ 132112 w 876300"/>
                <a:gd name="connsiteY1" fmla="*/ 7144 h 1085850"/>
                <a:gd name="connsiteX2" fmla="*/ 15336 w 876300"/>
                <a:gd name="connsiteY2" fmla="*/ 730949 h 1085850"/>
                <a:gd name="connsiteX3" fmla="*/ 7144 w 876300"/>
                <a:gd name="connsiteY3" fmla="*/ 1059656 h 1085850"/>
                <a:gd name="connsiteX4" fmla="*/ 478537 w 876300"/>
                <a:gd name="connsiteY4" fmla="*/ 1079563 h 1085850"/>
                <a:gd name="connsiteX5" fmla="*/ 874872 w 876300"/>
                <a:gd name="connsiteY5" fmla="*/ 1059656 h 1085850"/>
                <a:gd name="connsiteX6" fmla="*/ 865537 w 876300"/>
                <a:gd name="connsiteY6" fmla="*/ 565976 h 1085850"/>
                <a:gd name="connsiteX7" fmla="*/ 713994 w 876300"/>
                <a:gd name="connsiteY7" fmla="*/ 7144 h 108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300" h="1085850">
                  <a:moveTo>
                    <a:pt x="713994" y="7144"/>
                  </a:moveTo>
                  <a:lnTo>
                    <a:pt x="132112" y="7144"/>
                  </a:lnTo>
                  <a:cubicBezTo>
                    <a:pt x="132112" y="7144"/>
                    <a:pt x="23813" y="286702"/>
                    <a:pt x="15336" y="730949"/>
                  </a:cubicBezTo>
                  <a:lnTo>
                    <a:pt x="7144" y="1059656"/>
                  </a:lnTo>
                  <a:cubicBezTo>
                    <a:pt x="7144" y="1059656"/>
                    <a:pt x="248221" y="1079563"/>
                    <a:pt x="478537" y="1079563"/>
                  </a:cubicBezTo>
                  <a:cubicBezTo>
                    <a:pt x="783431" y="1079563"/>
                    <a:pt x="874872" y="1059656"/>
                    <a:pt x="874872" y="1059656"/>
                  </a:cubicBezTo>
                  <a:cubicBezTo>
                    <a:pt x="874872" y="1059656"/>
                    <a:pt x="872204" y="761048"/>
                    <a:pt x="865537" y="565976"/>
                  </a:cubicBezTo>
                  <a:cubicBezTo>
                    <a:pt x="858870" y="370713"/>
                    <a:pt x="713994" y="7144"/>
                    <a:pt x="713994" y="7144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9" name="Freihandform: Form 25">
              <a:extLst>
                <a:ext uri="{FF2B5EF4-FFF2-40B4-BE49-F238E27FC236}">
                  <a16:creationId xmlns:a16="http://schemas.microsoft.com/office/drawing/2014/main" id="{4EC52BFE-9E69-4524-95F2-65E07A68628A}"/>
                </a:ext>
              </a:extLst>
            </p:cNvPr>
            <p:cNvSpPr/>
            <p:nvPr/>
          </p:nvSpPr>
          <p:spPr>
            <a:xfrm>
              <a:off x="8841962" y="2916936"/>
              <a:ext cx="828675" cy="981075"/>
            </a:xfrm>
            <a:custGeom>
              <a:avLst/>
              <a:gdLst>
                <a:gd name="connsiteX0" fmla="*/ 668750 w 828675"/>
                <a:gd name="connsiteY0" fmla="*/ 7144 h 981075"/>
                <a:gd name="connsiteX1" fmla="*/ 86868 w 828675"/>
                <a:gd name="connsiteY1" fmla="*/ 7144 h 981075"/>
                <a:gd name="connsiteX2" fmla="*/ 7144 w 828675"/>
                <a:gd name="connsiteY2" fmla="*/ 336804 h 981075"/>
                <a:gd name="connsiteX3" fmla="*/ 365284 w 828675"/>
                <a:gd name="connsiteY3" fmla="*/ 451675 h 981075"/>
                <a:gd name="connsiteX4" fmla="*/ 485680 w 828675"/>
                <a:gd name="connsiteY4" fmla="*/ 796671 h 981075"/>
                <a:gd name="connsiteX5" fmla="*/ 827437 w 828675"/>
                <a:gd name="connsiteY5" fmla="*/ 980884 h 981075"/>
                <a:gd name="connsiteX6" fmla="*/ 820293 w 828675"/>
                <a:gd name="connsiteY6" fmla="*/ 565976 h 981075"/>
                <a:gd name="connsiteX7" fmla="*/ 668750 w 828675"/>
                <a:gd name="connsiteY7" fmla="*/ 7144 h 98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8675" h="981075">
                  <a:moveTo>
                    <a:pt x="668750" y="7144"/>
                  </a:moveTo>
                  <a:lnTo>
                    <a:pt x="86868" y="7144"/>
                  </a:lnTo>
                  <a:cubicBezTo>
                    <a:pt x="86868" y="7144"/>
                    <a:pt x="41434" y="137160"/>
                    <a:pt x="7144" y="336804"/>
                  </a:cubicBezTo>
                  <a:cubicBezTo>
                    <a:pt x="132207" y="355663"/>
                    <a:pt x="259080" y="378428"/>
                    <a:pt x="365284" y="451675"/>
                  </a:cubicBezTo>
                  <a:cubicBezTo>
                    <a:pt x="380143" y="461963"/>
                    <a:pt x="481584" y="782574"/>
                    <a:pt x="485680" y="796671"/>
                  </a:cubicBezTo>
                  <a:cubicBezTo>
                    <a:pt x="592455" y="829246"/>
                    <a:pt x="791147" y="868585"/>
                    <a:pt x="827437" y="980884"/>
                  </a:cubicBezTo>
                  <a:cubicBezTo>
                    <a:pt x="825913" y="832199"/>
                    <a:pt x="823627" y="661797"/>
                    <a:pt x="820293" y="565976"/>
                  </a:cubicBezTo>
                  <a:cubicBezTo>
                    <a:pt x="813626" y="370713"/>
                    <a:pt x="668750" y="7144"/>
                    <a:pt x="668750" y="7144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0" name="Freihandform: Form 26">
              <a:extLst>
                <a:ext uri="{FF2B5EF4-FFF2-40B4-BE49-F238E27FC236}">
                  <a16:creationId xmlns:a16="http://schemas.microsoft.com/office/drawing/2014/main" id="{E3C90F6E-0782-4B7A-B1A5-DFC33CA5D782}"/>
                </a:ext>
              </a:extLst>
            </p:cNvPr>
            <p:cNvSpPr/>
            <p:nvPr/>
          </p:nvSpPr>
          <p:spPr>
            <a:xfrm>
              <a:off x="8753094" y="1937861"/>
              <a:ext cx="933450" cy="1381125"/>
            </a:xfrm>
            <a:custGeom>
              <a:avLst/>
              <a:gdLst>
                <a:gd name="connsiteX0" fmla="*/ 927735 w 933450"/>
                <a:gd name="connsiteY0" fmla="*/ 146971 h 1381125"/>
                <a:gd name="connsiteX1" fmla="*/ 606361 w 933450"/>
                <a:gd name="connsiteY1" fmla="*/ 7144 h 1381125"/>
                <a:gd name="connsiteX2" fmla="*/ 356425 w 933450"/>
                <a:gd name="connsiteY2" fmla="*/ 29813 h 1381125"/>
                <a:gd name="connsiteX3" fmla="*/ 141541 w 933450"/>
                <a:gd name="connsiteY3" fmla="*/ 100870 h 1381125"/>
                <a:gd name="connsiteX4" fmla="*/ 14573 w 933450"/>
                <a:gd name="connsiteY4" fmla="*/ 277749 h 1381125"/>
                <a:gd name="connsiteX5" fmla="*/ 7144 w 933450"/>
                <a:gd name="connsiteY5" fmla="*/ 376333 h 1381125"/>
                <a:gd name="connsiteX6" fmla="*/ 134207 w 933450"/>
                <a:gd name="connsiteY6" fmla="*/ 429196 h 1381125"/>
                <a:gd name="connsiteX7" fmla="*/ 124873 w 933450"/>
                <a:gd name="connsiteY7" fmla="*/ 507683 h 1381125"/>
                <a:gd name="connsiteX8" fmla="*/ 124873 w 933450"/>
                <a:gd name="connsiteY8" fmla="*/ 516446 h 1381125"/>
                <a:gd name="connsiteX9" fmla="*/ 124873 w 933450"/>
                <a:gd name="connsiteY9" fmla="*/ 986219 h 1381125"/>
                <a:gd name="connsiteX10" fmla="*/ 99155 w 933450"/>
                <a:gd name="connsiteY10" fmla="*/ 1290638 h 1381125"/>
                <a:gd name="connsiteX11" fmla="*/ 882110 w 933450"/>
                <a:gd name="connsiteY11" fmla="*/ 1378363 h 1381125"/>
                <a:gd name="connsiteX12" fmla="*/ 797814 w 933450"/>
                <a:gd name="connsiteY12" fmla="*/ 911257 h 1381125"/>
                <a:gd name="connsiteX13" fmla="*/ 799052 w 933450"/>
                <a:gd name="connsiteY13" fmla="*/ 466820 h 1381125"/>
                <a:gd name="connsiteX14" fmla="*/ 927735 w 933450"/>
                <a:gd name="connsiteY14" fmla="*/ 146971 h 1381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3450" h="1381125">
                  <a:moveTo>
                    <a:pt x="927735" y="146971"/>
                  </a:moveTo>
                  <a:cubicBezTo>
                    <a:pt x="914972" y="119444"/>
                    <a:pt x="606361" y="7144"/>
                    <a:pt x="606361" y="7144"/>
                  </a:cubicBezTo>
                  <a:cubicBezTo>
                    <a:pt x="541591" y="14383"/>
                    <a:pt x="409860" y="15240"/>
                    <a:pt x="356425" y="29813"/>
                  </a:cubicBezTo>
                  <a:cubicBezTo>
                    <a:pt x="176498" y="78867"/>
                    <a:pt x="141541" y="100870"/>
                    <a:pt x="141541" y="100870"/>
                  </a:cubicBezTo>
                  <a:cubicBezTo>
                    <a:pt x="14954" y="137732"/>
                    <a:pt x="14573" y="277749"/>
                    <a:pt x="14573" y="277749"/>
                  </a:cubicBezTo>
                  <a:lnTo>
                    <a:pt x="7144" y="376333"/>
                  </a:lnTo>
                  <a:cubicBezTo>
                    <a:pt x="51816" y="393192"/>
                    <a:pt x="59245" y="389763"/>
                    <a:pt x="134207" y="429196"/>
                  </a:cubicBezTo>
                  <a:cubicBezTo>
                    <a:pt x="127730" y="473964"/>
                    <a:pt x="124873" y="507683"/>
                    <a:pt x="124873" y="507683"/>
                  </a:cubicBezTo>
                  <a:lnTo>
                    <a:pt x="124873" y="516446"/>
                  </a:lnTo>
                  <a:cubicBezTo>
                    <a:pt x="124873" y="563785"/>
                    <a:pt x="153638" y="898017"/>
                    <a:pt x="124873" y="986219"/>
                  </a:cubicBezTo>
                  <a:cubicBezTo>
                    <a:pt x="43434" y="1236059"/>
                    <a:pt x="99155" y="1290638"/>
                    <a:pt x="99155" y="1290638"/>
                  </a:cubicBezTo>
                  <a:lnTo>
                    <a:pt x="882110" y="1378363"/>
                  </a:lnTo>
                  <a:cubicBezTo>
                    <a:pt x="882110" y="1378363"/>
                    <a:pt x="806767" y="982123"/>
                    <a:pt x="797814" y="911257"/>
                  </a:cubicBezTo>
                  <a:cubicBezTo>
                    <a:pt x="782764" y="792099"/>
                    <a:pt x="799052" y="466820"/>
                    <a:pt x="799052" y="466820"/>
                  </a:cubicBezTo>
                  <a:cubicBezTo>
                    <a:pt x="840581" y="347091"/>
                    <a:pt x="927735" y="146971"/>
                    <a:pt x="927735" y="14697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1" name="Freihandform: Form 27">
              <a:extLst>
                <a:ext uri="{FF2B5EF4-FFF2-40B4-BE49-F238E27FC236}">
                  <a16:creationId xmlns:a16="http://schemas.microsoft.com/office/drawing/2014/main" id="{BB95B767-1335-4B5F-BB39-6D9EBC7C5385}"/>
                </a:ext>
              </a:extLst>
            </p:cNvPr>
            <p:cNvSpPr/>
            <p:nvPr/>
          </p:nvSpPr>
          <p:spPr>
            <a:xfrm>
              <a:off x="9048559" y="2226183"/>
              <a:ext cx="590550" cy="1095375"/>
            </a:xfrm>
            <a:custGeom>
              <a:avLst/>
              <a:gdLst>
                <a:gd name="connsiteX0" fmla="*/ 503492 w 590550"/>
                <a:gd name="connsiteY0" fmla="*/ 178594 h 1095375"/>
                <a:gd name="connsiteX1" fmla="*/ 569786 w 590550"/>
                <a:gd name="connsiteY1" fmla="*/ 7144 h 1095375"/>
                <a:gd name="connsiteX2" fmla="*/ 399288 w 590550"/>
                <a:gd name="connsiteY2" fmla="*/ 356045 h 1095375"/>
                <a:gd name="connsiteX3" fmla="*/ 306324 w 590550"/>
                <a:gd name="connsiteY3" fmla="*/ 585121 h 1095375"/>
                <a:gd name="connsiteX4" fmla="*/ 237077 w 590550"/>
                <a:gd name="connsiteY4" fmla="*/ 777907 h 1095375"/>
                <a:gd name="connsiteX5" fmla="*/ 7144 w 590550"/>
                <a:gd name="connsiteY5" fmla="*/ 1025271 h 1095375"/>
                <a:gd name="connsiteX6" fmla="*/ 586645 w 590550"/>
                <a:gd name="connsiteY6" fmla="*/ 1090136 h 1095375"/>
                <a:gd name="connsiteX7" fmla="*/ 502348 w 590550"/>
                <a:gd name="connsiteY7" fmla="*/ 623030 h 1095375"/>
                <a:gd name="connsiteX8" fmla="*/ 503492 w 590550"/>
                <a:gd name="connsiteY8" fmla="*/ 178594 h 109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0550" h="1095375">
                  <a:moveTo>
                    <a:pt x="503492" y="178594"/>
                  </a:moveTo>
                  <a:cubicBezTo>
                    <a:pt x="520922" y="128588"/>
                    <a:pt x="546164" y="64675"/>
                    <a:pt x="569786" y="7144"/>
                  </a:cubicBezTo>
                  <a:cubicBezTo>
                    <a:pt x="499015" y="114109"/>
                    <a:pt x="456057" y="242697"/>
                    <a:pt x="399288" y="356045"/>
                  </a:cubicBezTo>
                  <a:cubicBezTo>
                    <a:pt x="361665" y="431101"/>
                    <a:pt x="329279" y="504158"/>
                    <a:pt x="306324" y="585121"/>
                  </a:cubicBezTo>
                  <a:cubicBezTo>
                    <a:pt x="287655" y="651034"/>
                    <a:pt x="269653" y="717137"/>
                    <a:pt x="237077" y="777907"/>
                  </a:cubicBezTo>
                  <a:cubicBezTo>
                    <a:pt x="183738" y="877443"/>
                    <a:pt x="96488" y="955072"/>
                    <a:pt x="7144" y="1025271"/>
                  </a:cubicBezTo>
                  <a:lnTo>
                    <a:pt x="586645" y="1090136"/>
                  </a:lnTo>
                  <a:cubicBezTo>
                    <a:pt x="586645" y="1090136"/>
                    <a:pt x="511302" y="693896"/>
                    <a:pt x="502348" y="623030"/>
                  </a:cubicBezTo>
                  <a:cubicBezTo>
                    <a:pt x="487204" y="503777"/>
                    <a:pt x="503492" y="178594"/>
                    <a:pt x="503492" y="178594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2" name="Freihandform: Form 28">
              <a:extLst>
                <a:ext uri="{FF2B5EF4-FFF2-40B4-BE49-F238E27FC236}">
                  <a16:creationId xmlns:a16="http://schemas.microsoft.com/office/drawing/2014/main" id="{C2B24A19-9AB2-4369-8B68-462224AA2A92}"/>
                </a:ext>
              </a:extLst>
            </p:cNvPr>
            <p:cNvSpPr/>
            <p:nvPr/>
          </p:nvSpPr>
          <p:spPr>
            <a:xfrm>
              <a:off x="8997314" y="1356836"/>
              <a:ext cx="504825" cy="523875"/>
            </a:xfrm>
            <a:custGeom>
              <a:avLst/>
              <a:gdLst>
                <a:gd name="connsiteX0" fmla="*/ 15812 w 504825"/>
                <a:gd name="connsiteY0" fmla="*/ 290703 h 523875"/>
                <a:gd name="connsiteX1" fmla="*/ 210312 w 504825"/>
                <a:gd name="connsiteY1" fmla="*/ 522351 h 523875"/>
                <a:gd name="connsiteX2" fmla="*/ 427863 w 504825"/>
                <a:gd name="connsiteY2" fmla="*/ 335851 h 523875"/>
                <a:gd name="connsiteX3" fmla="*/ 502254 w 504825"/>
                <a:gd name="connsiteY3" fmla="*/ 133731 h 523875"/>
                <a:gd name="connsiteX4" fmla="*/ 7144 w 504825"/>
                <a:gd name="connsiteY4" fmla="*/ 7144 h 523875"/>
                <a:gd name="connsiteX5" fmla="*/ 15812 w 504825"/>
                <a:gd name="connsiteY5" fmla="*/ 290703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825" h="523875">
                  <a:moveTo>
                    <a:pt x="15812" y="290703"/>
                  </a:moveTo>
                  <a:cubicBezTo>
                    <a:pt x="13621" y="396145"/>
                    <a:pt x="92393" y="519970"/>
                    <a:pt x="210312" y="522351"/>
                  </a:cubicBezTo>
                  <a:cubicBezTo>
                    <a:pt x="279845" y="523780"/>
                    <a:pt x="425672" y="441293"/>
                    <a:pt x="427863" y="335851"/>
                  </a:cubicBezTo>
                  <a:lnTo>
                    <a:pt x="502254" y="133731"/>
                  </a:lnTo>
                  <a:lnTo>
                    <a:pt x="7144" y="7144"/>
                  </a:lnTo>
                  <a:lnTo>
                    <a:pt x="15812" y="290703"/>
                  </a:lnTo>
                  <a:close/>
                </a:path>
              </a:pathLst>
            </a:custGeom>
            <a:solidFill>
              <a:srgbClr val="FFDCA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3" name="Freihandform: Form 29">
              <a:extLst>
                <a:ext uri="{FF2B5EF4-FFF2-40B4-BE49-F238E27FC236}">
                  <a16:creationId xmlns:a16="http://schemas.microsoft.com/office/drawing/2014/main" id="{F494DD8D-D684-48CF-86FE-2D65A002B46E}"/>
                </a:ext>
              </a:extLst>
            </p:cNvPr>
            <p:cNvSpPr/>
            <p:nvPr/>
          </p:nvSpPr>
          <p:spPr>
            <a:xfrm>
              <a:off x="9082765" y="1715357"/>
              <a:ext cx="390525" cy="381000"/>
            </a:xfrm>
            <a:custGeom>
              <a:avLst/>
              <a:gdLst>
                <a:gd name="connsiteX0" fmla="*/ 244877 w 390525"/>
                <a:gd name="connsiteY0" fmla="*/ 7144 h 381000"/>
                <a:gd name="connsiteX1" fmla="*/ 55520 w 390525"/>
                <a:gd name="connsiteY1" fmla="*/ 12668 h 381000"/>
                <a:gd name="connsiteX2" fmla="*/ 51709 w 390525"/>
                <a:gd name="connsiteY2" fmla="*/ 247269 h 381000"/>
                <a:gd name="connsiteX3" fmla="*/ 7228 w 390525"/>
                <a:gd name="connsiteY3" fmla="*/ 257747 h 381000"/>
                <a:gd name="connsiteX4" fmla="*/ 140578 w 390525"/>
                <a:gd name="connsiteY4" fmla="*/ 376809 h 381000"/>
                <a:gd name="connsiteX5" fmla="*/ 389180 w 390525"/>
                <a:gd name="connsiteY5" fmla="*/ 268129 h 381000"/>
                <a:gd name="connsiteX6" fmla="*/ 276785 w 390525"/>
                <a:gd name="connsiteY6" fmla="*/ 229743 h 381000"/>
                <a:gd name="connsiteX7" fmla="*/ 244877 w 390525"/>
                <a:gd name="connsiteY7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381000">
                  <a:moveTo>
                    <a:pt x="244877" y="7144"/>
                  </a:moveTo>
                  <a:lnTo>
                    <a:pt x="55520" y="12668"/>
                  </a:lnTo>
                  <a:lnTo>
                    <a:pt x="51709" y="247269"/>
                  </a:lnTo>
                  <a:lnTo>
                    <a:pt x="7228" y="257747"/>
                  </a:lnTo>
                  <a:cubicBezTo>
                    <a:pt x="4465" y="320516"/>
                    <a:pt x="70283" y="375761"/>
                    <a:pt x="140578" y="376809"/>
                  </a:cubicBezTo>
                  <a:cubicBezTo>
                    <a:pt x="211253" y="377857"/>
                    <a:pt x="386418" y="330803"/>
                    <a:pt x="389180" y="268129"/>
                  </a:cubicBezTo>
                  <a:lnTo>
                    <a:pt x="276785" y="229743"/>
                  </a:lnTo>
                  <a:lnTo>
                    <a:pt x="244877" y="7144"/>
                  </a:lnTo>
                  <a:close/>
                </a:path>
              </a:pathLst>
            </a:custGeom>
            <a:solidFill>
              <a:srgbClr val="FFDCA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4" name="Freihandform: Form 30">
              <a:extLst>
                <a:ext uri="{FF2B5EF4-FFF2-40B4-BE49-F238E27FC236}">
                  <a16:creationId xmlns:a16="http://schemas.microsoft.com/office/drawing/2014/main" id="{B0CAA650-1252-4F5F-9308-146938C64087}"/>
                </a:ext>
              </a:extLst>
            </p:cNvPr>
            <p:cNvSpPr/>
            <p:nvPr/>
          </p:nvSpPr>
          <p:spPr>
            <a:xfrm>
              <a:off x="9127235" y="1835753"/>
              <a:ext cx="171450" cy="47625"/>
            </a:xfrm>
            <a:custGeom>
              <a:avLst/>
              <a:gdLst>
                <a:gd name="connsiteX0" fmla="*/ 9811 w 171450"/>
                <a:gd name="connsiteY0" fmla="*/ 20574 h 47625"/>
                <a:gd name="connsiteX1" fmla="*/ 7144 w 171450"/>
                <a:gd name="connsiteY1" fmla="*/ 39624 h 47625"/>
                <a:gd name="connsiteX2" fmla="*/ 165354 w 171450"/>
                <a:gd name="connsiteY2" fmla="*/ 7144 h 47625"/>
                <a:gd name="connsiteX3" fmla="*/ 9811 w 171450"/>
                <a:gd name="connsiteY3" fmla="*/ 2057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47625">
                  <a:moveTo>
                    <a:pt x="9811" y="20574"/>
                  </a:moveTo>
                  <a:cubicBezTo>
                    <a:pt x="9811" y="27051"/>
                    <a:pt x="8763" y="33338"/>
                    <a:pt x="7144" y="39624"/>
                  </a:cubicBezTo>
                  <a:cubicBezTo>
                    <a:pt x="38767" y="50006"/>
                    <a:pt x="102775" y="60484"/>
                    <a:pt x="165354" y="7144"/>
                  </a:cubicBezTo>
                  <a:cubicBezTo>
                    <a:pt x="165354" y="7144"/>
                    <a:pt x="72104" y="60960"/>
                    <a:pt x="9811" y="20574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5" name="Freihandform: Form 31">
              <a:extLst>
                <a:ext uri="{FF2B5EF4-FFF2-40B4-BE49-F238E27FC236}">
                  <a16:creationId xmlns:a16="http://schemas.microsoft.com/office/drawing/2014/main" id="{E4886B26-420A-443C-AB79-997363DA30D4}"/>
                </a:ext>
              </a:extLst>
            </p:cNvPr>
            <p:cNvSpPr/>
            <p:nvPr/>
          </p:nvSpPr>
          <p:spPr>
            <a:xfrm>
              <a:off x="9218961" y="1228951"/>
              <a:ext cx="295275" cy="581025"/>
            </a:xfrm>
            <a:custGeom>
              <a:avLst/>
              <a:gdLst>
                <a:gd name="connsiteX0" fmla="*/ 27623 w 295275"/>
                <a:gd name="connsiteY0" fmla="*/ 7203 h 581025"/>
                <a:gd name="connsiteX1" fmla="*/ 7144 w 295275"/>
                <a:gd name="connsiteY1" fmla="*/ 218182 h 581025"/>
                <a:gd name="connsiteX2" fmla="*/ 84677 w 295275"/>
                <a:gd name="connsiteY2" fmla="*/ 223040 h 581025"/>
                <a:gd name="connsiteX3" fmla="*/ 158782 w 295275"/>
                <a:gd name="connsiteY3" fmla="*/ 291429 h 581025"/>
                <a:gd name="connsiteX4" fmla="*/ 158210 w 295275"/>
                <a:gd name="connsiteY4" fmla="*/ 320861 h 581025"/>
                <a:gd name="connsiteX5" fmla="*/ 180690 w 295275"/>
                <a:gd name="connsiteY5" fmla="*/ 321338 h 581025"/>
                <a:gd name="connsiteX6" fmla="*/ 200787 w 295275"/>
                <a:gd name="connsiteY6" fmla="*/ 295049 h 581025"/>
                <a:gd name="connsiteX7" fmla="*/ 231839 w 295275"/>
                <a:gd name="connsiteY7" fmla="*/ 336768 h 581025"/>
                <a:gd name="connsiteX8" fmla="*/ 183071 w 295275"/>
                <a:gd name="connsiteY8" fmla="*/ 439448 h 581025"/>
                <a:gd name="connsiteX9" fmla="*/ 143827 w 295275"/>
                <a:gd name="connsiteY9" fmla="*/ 581084 h 581025"/>
                <a:gd name="connsiteX10" fmla="*/ 292513 w 295275"/>
                <a:gd name="connsiteY10" fmla="*/ 275332 h 581025"/>
                <a:gd name="connsiteX11" fmla="*/ 27623 w 295275"/>
                <a:gd name="connsiteY11" fmla="*/ 7203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5275" h="581025">
                  <a:moveTo>
                    <a:pt x="27623" y="7203"/>
                  </a:moveTo>
                  <a:cubicBezTo>
                    <a:pt x="27623" y="7203"/>
                    <a:pt x="32004" y="184273"/>
                    <a:pt x="7144" y="218182"/>
                  </a:cubicBezTo>
                  <a:lnTo>
                    <a:pt x="84677" y="223040"/>
                  </a:lnTo>
                  <a:cubicBezTo>
                    <a:pt x="126302" y="223611"/>
                    <a:pt x="159544" y="254282"/>
                    <a:pt x="158782" y="291429"/>
                  </a:cubicBezTo>
                  <a:lnTo>
                    <a:pt x="158210" y="320861"/>
                  </a:lnTo>
                  <a:lnTo>
                    <a:pt x="180690" y="321338"/>
                  </a:lnTo>
                  <a:cubicBezTo>
                    <a:pt x="180690" y="321338"/>
                    <a:pt x="181927" y="294668"/>
                    <a:pt x="200787" y="295049"/>
                  </a:cubicBezTo>
                  <a:cubicBezTo>
                    <a:pt x="214789" y="295334"/>
                    <a:pt x="232600" y="296763"/>
                    <a:pt x="231839" y="336768"/>
                  </a:cubicBezTo>
                  <a:cubicBezTo>
                    <a:pt x="229648" y="446401"/>
                    <a:pt x="183071" y="439448"/>
                    <a:pt x="183071" y="439448"/>
                  </a:cubicBezTo>
                  <a:lnTo>
                    <a:pt x="143827" y="581084"/>
                  </a:lnTo>
                  <a:cubicBezTo>
                    <a:pt x="219551" y="540127"/>
                    <a:pt x="291655" y="351341"/>
                    <a:pt x="292513" y="275332"/>
                  </a:cubicBezTo>
                  <a:cubicBezTo>
                    <a:pt x="295751" y="-3846"/>
                    <a:pt x="27623" y="7203"/>
                    <a:pt x="27623" y="7203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6" name="Freihandform: Form 32">
              <a:extLst>
                <a:ext uri="{FF2B5EF4-FFF2-40B4-BE49-F238E27FC236}">
                  <a16:creationId xmlns:a16="http://schemas.microsoft.com/office/drawing/2014/main" id="{E796963A-09A5-4CA5-B7EE-DC9C728F1741}"/>
                </a:ext>
              </a:extLst>
            </p:cNvPr>
            <p:cNvSpPr/>
            <p:nvPr/>
          </p:nvSpPr>
          <p:spPr>
            <a:xfrm>
              <a:off x="8964028" y="1230916"/>
              <a:ext cx="342900" cy="342900"/>
            </a:xfrm>
            <a:custGeom>
              <a:avLst/>
              <a:gdLst>
                <a:gd name="connsiteX0" fmla="*/ 234550 w 342900"/>
                <a:gd name="connsiteY0" fmla="*/ 7144 h 342900"/>
                <a:gd name="connsiteX1" fmla="*/ 7188 w 342900"/>
                <a:gd name="connsiteY1" fmla="*/ 208788 h 342900"/>
                <a:gd name="connsiteX2" fmla="*/ 44717 w 342900"/>
                <a:gd name="connsiteY2" fmla="*/ 343091 h 342900"/>
                <a:gd name="connsiteX3" fmla="*/ 130537 w 342900"/>
                <a:gd name="connsiteY3" fmla="*/ 172022 h 342900"/>
                <a:gd name="connsiteX4" fmla="*/ 341230 w 342900"/>
                <a:gd name="connsiteY4" fmla="*/ 220218 h 342900"/>
                <a:gd name="connsiteX5" fmla="*/ 287509 w 342900"/>
                <a:gd name="connsiteY5" fmla="*/ 7144 h 342900"/>
                <a:gd name="connsiteX6" fmla="*/ 234550 w 342900"/>
                <a:gd name="connsiteY6" fmla="*/ 7144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2900" h="342900">
                  <a:moveTo>
                    <a:pt x="234550" y="7144"/>
                  </a:moveTo>
                  <a:cubicBezTo>
                    <a:pt x="-1765" y="14573"/>
                    <a:pt x="7188" y="208788"/>
                    <a:pt x="7188" y="208788"/>
                  </a:cubicBezTo>
                  <a:cubicBezTo>
                    <a:pt x="10141" y="302514"/>
                    <a:pt x="44717" y="343091"/>
                    <a:pt x="44717" y="343091"/>
                  </a:cubicBezTo>
                  <a:cubicBezTo>
                    <a:pt x="42526" y="272034"/>
                    <a:pt x="130537" y="172022"/>
                    <a:pt x="130537" y="172022"/>
                  </a:cubicBezTo>
                  <a:cubicBezTo>
                    <a:pt x="185592" y="235363"/>
                    <a:pt x="341230" y="220218"/>
                    <a:pt x="341230" y="220218"/>
                  </a:cubicBezTo>
                  <a:lnTo>
                    <a:pt x="287509" y="7144"/>
                  </a:lnTo>
                  <a:lnTo>
                    <a:pt x="234550" y="7144"/>
                  </a:ln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7" name="Freihandform: Form 33">
              <a:extLst>
                <a:ext uri="{FF2B5EF4-FFF2-40B4-BE49-F238E27FC236}">
                  <a16:creationId xmlns:a16="http://schemas.microsoft.com/office/drawing/2014/main" id="{097F5D41-AEF5-432C-9BD1-C192E06A18B4}"/>
                </a:ext>
              </a:extLst>
            </p:cNvPr>
            <p:cNvSpPr/>
            <p:nvPr/>
          </p:nvSpPr>
          <p:spPr>
            <a:xfrm>
              <a:off x="9443179" y="1366579"/>
              <a:ext cx="133350" cy="285750"/>
            </a:xfrm>
            <a:custGeom>
              <a:avLst/>
              <a:gdLst>
                <a:gd name="connsiteX0" fmla="*/ 7144 w 133350"/>
                <a:gd name="connsiteY0" fmla="*/ 49217 h 285750"/>
                <a:gd name="connsiteX1" fmla="*/ 17145 w 133350"/>
                <a:gd name="connsiteY1" fmla="*/ 284104 h 285750"/>
                <a:gd name="connsiteX2" fmla="*/ 102013 w 133350"/>
                <a:gd name="connsiteY2" fmla="*/ 23786 h 285750"/>
                <a:gd name="connsiteX3" fmla="*/ 7144 w 133350"/>
                <a:gd name="connsiteY3" fmla="*/ 492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285750">
                  <a:moveTo>
                    <a:pt x="7144" y="49217"/>
                  </a:moveTo>
                  <a:cubicBezTo>
                    <a:pt x="105252" y="87794"/>
                    <a:pt x="17145" y="284104"/>
                    <a:pt x="17145" y="284104"/>
                  </a:cubicBezTo>
                  <a:cubicBezTo>
                    <a:pt x="150876" y="303059"/>
                    <a:pt x="152210" y="72554"/>
                    <a:pt x="102013" y="23786"/>
                  </a:cubicBezTo>
                  <a:cubicBezTo>
                    <a:pt x="51911" y="-25078"/>
                    <a:pt x="7144" y="49217"/>
                    <a:pt x="7144" y="49217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8" name="Freihandform: Form 34">
              <a:extLst>
                <a:ext uri="{FF2B5EF4-FFF2-40B4-BE49-F238E27FC236}">
                  <a16:creationId xmlns:a16="http://schemas.microsoft.com/office/drawing/2014/main" id="{E701E197-1A2D-472B-948D-062E15D8E011}"/>
                </a:ext>
              </a:extLst>
            </p:cNvPr>
            <p:cNvSpPr/>
            <p:nvPr/>
          </p:nvSpPr>
          <p:spPr>
            <a:xfrm>
              <a:off x="9154284" y="1516549"/>
              <a:ext cx="161925" cy="123825"/>
            </a:xfrm>
            <a:custGeom>
              <a:avLst/>
              <a:gdLst>
                <a:gd name="connsiteX0" fmla="*/ 78774 w 161925"/>
                <a:gd name="connsiteY0" fmla="*/ 8022 h 123825"/>
                <a:gd name="connsiteX1" fmla="*/ 7147 w 161925"/>
                <a:gd name="connsiteY1" fmla="*/ 45551 h 123825"/>
                <a:gd name="connsiteX2" fmla="*/ 74298 w 161925"/>
                <a:gd name="connsiteY2" fmla="*/ 124704 h 123825"/>
                <a:gd name="connsiteX3" fmla="*/ 153641 w 161925"/>
                <a:gd name="connsiteY3" fmla="*/ 61077 h 123825"/>
                <a:gd name="connsiteX4" fmla="*/ 78774 w 161925"/>
                <a:gd name="connsiteY4" fmla="*/ 8022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23825">
                  <a:moveTo>
                    <a:pt x="78774" y="8022"/>
                  </a:moveTo>
                  <a:cubicBezTo>
                    <a:pt x="15719" y="12309"/>
                    <a:pt x="6956" y="26310"/>
                    <a:pt x="7147" y="45551"/>
                  </a:cubicBezTo>
                  <a:cubicBezTo>
                    <a:pt x="7814" y="104796"/>
                    <a:pt x="51914" y="121751"/>
                    <a:pt x="74298" y="124704"/>
                  </a:cubicBezTo>
                  <a:cubicBezTo>
                    <a:pt x="125638" y="131371"/>
                    <a:pt x="142211" y="106130"/>
                    <a:pt x="153641" y="61077"/>
                  </a:cubicBezTo>
                  <a:cubicBezTo>
                    <a:pt x="165357" y="14785"/>
                    <a:pt x="142783" y="3641"/>
                    <a:pt x="78774" y="8022"/>
                  </a:cubicBezTo>
                  <a:close/>
                </a:path>
              </a:pathLst>
            </a:custGeom>
            <a:solidFill>
              <a:srgbClr val="E3F3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9" name="Freihandform: Form 35">
              <a:extLst>
                <a:ext uri="{FF2B5EF4-FFF2-40B4-BE49-F238E27FC236}">
                  <a16:creationId xmlns:a16="http://schemas.microsoft.com/office/drawing/2014/main" id="{CCD83484-DD0E-40DE-9E59-7DFFA8DD09B2}"/>
                </a:ext>
              </a:extLst>
            </p:cNvPr>
            <p:cNvSpPr/>
            <p:nvPr/>
          </p:nvSpPr>
          <p:spPr>
            <a:xfrm>
              <a:off x="8983093" y="1525737"/>
              <a:ext cx="152400" cy="123825"/>
            </a:xfrm>
            <a:custGeom>
              <a:avLst/>
              <a:gdLst>
                <a:gd name="connsiteX0" fmla="*/ 78706 w 152400"/>
                <a:gd name="connsiteY0" fmla="*/ 7312 h 123825"/>
                <a:gd name="connsiteX1" fmla="*/ 10888 w 152400"/>
                <a:gd name="connsiteY1" fmla="*/ 65319 h 123825"/>
                <a:gd name="connsiteX2" fmla="*/ 88707 w 152400"/>
                <a:gd name="connsiteY2" fmla="*/ 121041 h 123825"/>
                <a:gd name="connsiteX3" fmla="*/ 150334 w 152400"/>
                <a:gd name="connsiteY3" fmla="*/ 37602 h 123825"/>
                <a:gd name="connsiteX4" fmla="*/ 78706 w 152400"/>
                <a:gd name="connsiteY4" fmla="*/ 7312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" h="123825">
                  <a:moveTo>
                    <a:pt x="78706" y="7312"/>
                  </a:moveTo>
                  <a:cubicBezTo>
                    <a:pt x="18127" y="9122"/>
                    <a:pt x="-2066" y="21885"/>
                    <a:pt x="10888" y="65319"/>
                  </a:cubicBezTo>
                  <a:cubicBezTo>
                    <a:pt x="23557" y="107801"/>
                    <a:pt x="40225" y="130947"/>
                    <a:pt x="88707" y="121041"/>
                  </a:cubicBezTo>
                  <a:cubicBezTo>
                    <a:pt x="110234" y="116659"/>
                    <a:pt x="152620" y="96657"/>
                    <a:pt x="150334" y="37602"/>
                  </a:cubicBezTo>
                  <a:cubicBezTo>
                    <a:pt x="149572" y="18456"/>
                    <a:pt x="140143" y="5502"/>
                    <a:pt x="78706" y="7312"/>
                  </a:cubicBezTo>
                  <a:close/>
                </a:path>
              </a:pathLst>
            </a:custGeom>
            <a:solidFill>
              <a:srgbClr val="E3F3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0" name="Freihandform: Form 36">
              <a:extLst>
                <a:ext uri="{FF2B5EF4-FFF2-40B4-BE49-F238E27FC236}">
                  <a16:creationId xmlns:a16="http://schemas.microsoft.com/office/drawing/2014/main" id="{3516F445-AE23-45FB-9752-CEDFF0BDD011}"/>
                </a:ext>
              </a:extLst>
            </p:cNvPr>
            <p:cNvSpPr/>
            <p:nvPr/>
          </p:nvSpPr>
          <p:spPr>
            <a:xfrm>
              <a:off x="8966445" y="1511438"/>
              <a:ext cx="361950" cy="142875"/>
            </a:xfrm>
            <a:custGeom>
              <a:avLst/>
              <a:gdLst>
                <a:gd name="connsiteX0" fmla="*/ 357672 w 361950"/>
                <a:gd name="connsiteY0" fmla="*/ 15229 h 142875"/>
                <a:gd name="connsiteX1" fmla="*/ 289854 w 361950"/>
                <a:gd name="connsiteY1" fmla="*/ 7228 h 142875"/>
                <a:gd name="connsiteX2" fmla="*/ 290235 w 361950"/>
                <a:gd name="connsiteY2" fmla="*/ 7323 h 142875"/>
                <a:gd name="connsiteX3" fmla="*/ 274709 w 361950"/>
                <a:gd name="connsiteY3" fmla="*/ 7704 h 142875"/>
                <a:gd name="connsiteX4" fmla="*/ 266423 w 361950"/>
                <a:gd name="connsiteY4" fmla="*/ 8181 h 142875"/>
                <a:gd name="connsiteX5" fmla="*/ 211654 w 361950"/>
                <a:gd name="connsiteY5" fmla="*/ 18372 h 142875"/>
                <a:gd name="connsiteX6" fmla="*/ 204986 w 361950"/>
                <a:gd name="connsiteY6" fmla="*/ 21230 h 142875"/>
                <a:gd name="connsiteX7" fmla="*/ 179649 w 361950"/>
                <a:gd name="connsiteY7" fmla="*/ 29898 h 142875"/>
                <a:gd name="connsiteX8" fmla="*/ 155265 w 361950"/>
                <a:gd name="connsiteY8" fmla="*/ 23706 h 142875"/>
                <a:gd name="connsiteX9" fmla="*/ 149075 w 361950"/>
                <a:gd name="connsiteY9" fmla="*/ 21706 h 142875"/>
                <a:gd name="connsiteX10" fmla="*/ 95068 w 361950"/>
                <a:gd name="connsiteY10" fmla="*/ 16848 h 142875"/>
                <a:gd name="connsiteX11" fmla="*/ 87162 w 361950"/>
                <a:gd name="connsiteY11" fmla="*/ 17134 h 142875"/>
                <a:gd name="connsiteX12" fmla="*/ 70969 w 361950"/>
                <a:gd name="connsiteY12" fmla="*/ 18372 h 142875"/>
                <a:gd name="connsiteX13" fmla="*/ 71541 w 361950"/>
                <a:gd name="connsiteY13" fmla="*/ 18087 h 142875"/>
                <a:gd name="connsiteX14" fmla="*/ 8771 w 361950"/>
                <a:gd name="connsiteY14" fmla="*/ 32184 h 142875"/>
                <a:gd name="connsiteX15" fmla="*/ 9057 w 361950"/>
                <a:gd name="connsiteY15" fmla="*/ 32374 h 142875"/>
                <a:gd name="connsiteX16" fmla="*/ 7152 w 361950"/>
                <a:gd name="connsiteY16" fmla="*/ 35708 h 142875"/>
                <a:gd name="connsiteX17" fmla="*/ 7914 w 361950"/>
                <a:gd name="connsiteY17" fmla="*/ 46281 h 142875"/>
                <a:gd name="connsiteX18" fmla="*/ 11438 w 361950"/>
                <a:gd name="connsiteY18" fmla="*/ 49614 h 142875"/>
                <a:gd name="connsiteX19" fmla="*/ 12867 w 361950"/>
                <a:gd name="connsiteY19" fmla="*/ 49519 h 142875"/>
                <a:gd name="connsiteX20" fmla="*/ 18582 w 361950"/>
                <a:gd name="connsiteY20" fmla="*/ 58092 h 142875"/>
                <a:gd name="connsiteX21" fmla="*/ 19153 w 361950"/>
                <a:gd name="connsiteY21" fmla="*/ 61044 h 142875"/>
                <a:gd name="connsiteX22" fmla="*/ 23059 w 361950"/>
                <a:gd name="connsiteY22" fmla="*/ 80666 h 142875"/>
                <a:gd name="connsiteX23" fmla="*/ 87543 w 361950"/>
                <a:gd name="connsiteY23" fmla="*/ 141816 h 142875"/>
                <a:gd name="connsiteX24" fmla="*/ 105926 w 361950"/>
                <a:gd name="connsiteY24" fmla="*/ 139530 h 142875"/>
                <a:gd name="connsiteX25" fmla="*/ 170887 w 361950"/>
                <a:gd name="connsiteY25" fmla="*/ 64283 h 142875"/>
                <a:gd name="connsiteX26" fmla="*/ 171077 w 361950"/>
                <a:gd name="connsiteY26" fmla="*/ 64664 h 142875"/>
                <a:gd name="connsiteX27" fmla="*/ 171077 w 361950"/>
                <a:gd name="connsiteY27" fmla="*/ 62854 h 142875"/>
                <a:gd name="connsiteX28" fmla="*/ 171268 w 361950"/>
                <a:gd name="connsiteY28" fmla="*/ 57234 h 142875"/>
                <a:gd name="connsiteX29" fmla="*/ 179269 w 361950"/>
                <a:gd name="connsiteY29" fmla="*/ 44376 h 142875"/>
                <a:gd name="connsiteX30" fmla="*/ 179269 w 361950"/>
                <a:gd name="connsiteY30" fmla="*/ 44471 h 142875"/>
                <a:gd name="connsiteX31" fmla="*/ 179840 w 361950"/>
                <a:gd name="connsiteY31" fmla="*/ 44376 h 142875"/>
                <a:gd name="connsiteX32" fmla="*/ 180412 w 361950"/>
                <a:gd name="connsiteY32" fmla="*/ 44471 h 142875"/>
                <a:gd name="connsiteX33" fmla="*/ 180412 w 361950"/>
                <a:gd name="connsiteY33" fmla="*/ 44376 h 142875"/>
                <a:gd name="connsiteX34" fmla="*/ 190508 w 361950"/>
                <a:gd name="connsiteY34" fmla="*/ 58568 h 142875"/>
                <a:gd name="connsiteX35" fmla="*/ 190699 w 361950"/>
                <a:gd name="connsiteY35" fmla="*/ 60759 h 142875"/>
                <a:gd name="connsiteX36" fmla="*/ 190794 w 361950"/>
                <a:gd name="connsiteY36" fmla="*/ 63902 h 142875"/>
                <a:gd name="connsiteX37" fmla="*/ 190984 w 361950"/>
                <a:gd name="connsiteY37" fmla="*/ 63235 h 142875"/>
                <a:gd name="connsiteX38" fmla="*/ 261089 w 361950"/>
                <a:gd name="connsiteY38" fmla="*/ 134101 h 142875"/>
                <a:gd name="connsiteX39" fmla="*/ 280424 w 361950"/>
                <a:gd name="connsiteY39" fmla="*/ 135149 h 142875"/>
                <a:gd name="connsiteX40" fmla="*/ 345765 w 361950"/>
                <a:gd name="connsiteY40" fmla="*/ 66950 h 142875"/>
                <a:gd name="connsiteX41" fmla="*/ 348813 w 361950"/>
                <a:gd name="connsiteY41" fmla="*/ 47328 h 142875"/>
                <a:gd name="connsiteX42" fmla="*/ 349576 w 361950"/>
                <a:gd name="connsiteY42" fmla="*/ 43042 h 142875"/>
                <a:gd name="connsiteX43" fmla="*/ 355386 w 361950"/>
                <a:gd name="connsiteY43" fmla="*/ 33612 h 142875"/>
                <a:gd name="connsiteX44" fmla="*/ 357005 w 361950"/>
                <a:gd name="connsiteY44" fmla="*/ 33517 h 142875"/>
                <a:gd name="connsiteX45" fmla="*/ 360720 w 361950"/>
                <a:gd name="connsiteY45" fmla="*/ 29707 h 142875"/>
                <a:gd name="connsiteX46" fmla="*/ 361006 w 361950"/>
                <a:gd name="connsiteY46" fmla="*/ 18563 h 142875"/>
                <a:gd name="connsiteX47" fmla="*/ 357672 w 361950"/>
                <a:gd name="connsiteY47" fmla="*/ 15229 h 142875"/>
                <a:gd name="connsiteX48" fmla="*/ 104402 w 361950"/>
                <a:gd name="connsiteY48" fmla="*/ 131053 h 142875"/>
                <a:gd name="connsiteX49" fmla="*/ 87353 w 361950"/>
                <a:gd name="connsiteY49" fmla="*/ 133244 h 142875"/>
                <a:gd name="connsiteX50" fmla="*/ 31726 w 361950"/>
                <a:gd name="connsiteY50" fmla="*/ 78475 h 142875"/>
                <a:gd name="connsiteX51" fmla="*/ 31917 w 361950"/>
                <a:gd name="connsiteY51" fmla="*/ 43995 h 142875"/>
                <a:gd name="connsiteX52" fmla="*/ 87733 w 361950"/>
                <a:gd name="connsiteY52" fmla="*/ 26754 h 142875"/>
                <a:gd name="connsiteX53" fmla="*/ 95449 w 361950"/>
                <a:gd name="connsiteY53" fmla="*/ 26469 h 142875"/>
                <a:gd name="connsiteX54" fmla="*/ 162314 w 361950"/>
                <a:gd name="connsiteY54" fmla="*/ 52281 h 142875"/>
                <a:gd name="connsiteX55" fmla="*/ 104402 w 361950"/>
                <a:gd name="connsiteY55" fmla="*/ 131053 h 142875"/>
                <a:gd name="connsiteX56" fmla="*/ 336907 w 361950"/>
                <a:gd name="connsiteY56" fmla="*/ 65331 h 142875"/>
                <a:gd name="connsiteX57" fmla="*/ 280805 w 361950"/>
                <a:gd name="connsiteY57" fmla="*/ 126291 h 142875"/>
                <a:gd name="connsiteX58" fmla="*/ 262898 w 361950"/>
                <a:gd name="connsiteY58" fmla="*/ 125338 h 142875"/>
                <a:gd name="connsiteX59" fmla="*/ 199557 w 361950"/>
                <a:gd name="connsiteY59" fmla="*/ 50567 h 142875"/>
                <a:gd name="connsiteX60" fmla="*/ 266708 w 361950"/>
                <a:gd name="connsiteY60" fmla="*/ 18087 h 142875"/>
                <a:gd name="connsiteX61" fmla="*/ 274805 w 361950"/>
                <a:gd name="connsiteY61" fmla="*/ 17610 h 142875"/>
                <a:gd name="connsiteX62" fmla="*/ 334907 w 361950"/>
                <a:gd name="connsiteY62" fmla="*/ 29707 h 142875"/>
                <a:gd name="connsiteX63" fmla="*/ 336907 w 361950"/>
                <a:gd name="connsiteY63" fmla="*/ 6533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61950" h="142875">
                  <a:moveTo>
                    <a:pt x="357672" y="15229"/>
                  </a:moveTo>
                  <a:cubicBezTo>
                    <a:pt x="357672" y="15229"/>
                    <a:pt x="327097" y="6180"/>
                    <a:pt x="289854" y="7228"/>
                  </a:cubicBezTo>
                  <a:lnTo>
                    <a:pt x="290235" y="7323"/>
                  </a:lnTo>
                  <a:cubicBezTo>
                    <a:pt x="285473" y="7323"/>
                    <a:pt x="280329" y="7419"/>
                    <a:pt x="274709" y="7704"/>
                  </a:cubicBezTo>
                  <a:cubicBezTo>
                    <a:pt x="272042" y="7800"/>
                    <a:pt x="269280" y="7990"/>
                    <a:pt x="266423" y="8181"/>
                  </a:cubicBezTo>
                  <a:cubicBezTo>
                    <a:pt x="241467" y="9895"/>
                    <a:pt x="223655" y="13038"/>
                    <a:pt x="211654" y="18372"/>
                  </a:cubicBezTo>
                  <a:cubicBezTo>
                    <a:pt x="209844" y="19134"/>
                    <a:pt x="207558" y="20087"/>
                    <a:pt x="204986" y="21230"/>
                  </a:cubicBezTo>
                  <a:cubicBezTo>
                    <a:pt x="198033" y="24468"/>
                    <a:pt x="186032" y="29326"/>
                    <a:pt x="179649" y="29898"/>
                  </a:cubicBezTo>
                  <a:cubicBezTo>
                    <a:pt x="173458" y="29993"/>
                    <a:pt x="162314" y="26278"/>
                    <a:pt x="155265" y="23706"/>
                  </a:cubicBezTo>
                  <a:cubicBezTo>
                    <a:pt x="152980" y="22849"/>
                    <a:pt x="150884" y="22182"/>
                    <a:pt x="149075" y="21706"/>
                  </a:cubicBezTo>
                  <a:cubicBezTo>
                    <a:pt x="136978" y="17515"/>
                    <a:pt x="119452" y="16086"/>
                    <a:pt x="95068" y="16848"/>
                  </a:cubicBezTo>
                  <a:cubicBezTo>
                    <a:pt x="92401" y="16944"/>
                    <a:pt x="89734" y="17039"/>
                    <a:pt x="87162" y="17134"/>
                  </a:cubicBezTo>
                  <a:cubicBezTo>
                    <a:pt x="81352" y="17420"/>
                    <a:pt x="75923" y="17801"/>
                    <a:pt x="70969" y="18372"/>
                  </a:cubicBezTo>
                  <a:lnTo>
                    <a:pt x="71541" y="18087"/>
                  </a:lnTo>
                  <a:cubicBezTo>
                    <a:pt x="36584" y="20658"/>
                    <a:pt x="8771" y="32184"/>
                    <a:pt x="8771" y="32184"/>
                  </a:cubicBezTo>
                  <a:lnTo>
                    <a:pt x="9057" y="32374"/>
                  </a:lnTo>
                  <a:cubicBezTo>
                    <a:pt x="7819" y="32946"/>
                    <a:pt x="7056" y="34279"/>
                    <a:pt x="7152" y="35708"/>
                  </a:cubicBezTo>
                  <a:lnTo>
                    <a:pt x="7914" y="46281"/>
                  </a:lnTo>
                  <a:cubicBezTo>
                    <a:pt x="8009" y="48186"/>
                    <a:pt x="9628" y="49710"/>
                    <a:pt x="11438" y="49614"/>
                  </a:cubicBezTo>
                  <a:lnTo>
                    <a:pt x="12867" y="49519"/>
                  </a:lnTo>
                  <a:cubicBezTo>
                    <a:pt x="12867" y="49519"/>
                    <a:pt x="17630" y="50853"/>
                    <a:pt x="18582" y="58092"/>
                  </a:cubicBezTo>
                  <a:cubicBezTo>
                    <a:pt x="18773" y="59235"/>
                    <a:pt x="18963" y="60282"/>
                    <a:pt x="19153" y="61044"/>
                  </a:cubicBezTo>
                  <a:cubicBezTo>
                    <a:pt x="19534" y="66855"/>
                    <a:pt x="20772" y="73332"/>
                    <a:pt x="23059" y="80666"/>
                  </a:cubicBezTo>
                  <a:cubicBezTo>
                    <a:pt x="34488" y="118575"/>
                    <a:pt x="49633" y="143150"/>
                    <a:pt x="87543" y="141816"/>
                  </a:cubicBezTo>
                  <a:cubicBezTo>
                    <a:pt x="93163" y="141626"/>
                    <a:pt x="99354" y="140864"/>
                    <a:pt x="105926" y="139530"/>
                  </a:cubicBezTo>
                  <a:cubicBezTo>
                    <a:pt x="134596" y="133625"/>
                    <a:pt x="167362" y="110670"/>
                    <a:pt x="170887" y="64283"/>
                  </a:cubicBezTo>
                  <a:lnTo>
                    <a:pt x="171077" y="64664"/>
                  </a:lnTo>
                  <a:cubicBezTo>
                    <a:pt x="171077" y="63997"/>
                    <a:pt x="171077" y="63426"/>
                    <a:pt x="171077" y="62854"/>
                  </a:cubicBezTo>
                  <a:cubicBezTo>
                    <a:pt x="171173" y="61044"/>
                    <a:pt x="171268" y="59139"/>
                    <a:pt x="171268" y="57234"/>
                  </a:cubicBezTo>
                  <a:cubicBezTo>
                    <a:pt x="172316" y="45995"/>
                    <a:pt x="177078" y="44471"/>
                    <a:pt x="179269" y="44376"/>
                  </a:cubicBezTo>
                  <a:lnTo>
                    <a:pt x="179269" y="44471"/>
                  </a:lnTo>
                  <a:cubicBezTo>
                    <a:pt x="179269" y="44471"/>
                    <a:pt x="179459" y="44376"/>
                    <a:pt x="179840" y="44376"/>
                  </a:cubicBezTo>
                  <a:cubicBezTo>
                    <a:pt x="180221" y="44376"/>
                    <a:pt x="180412" y="44471"/>
                    <a:pt x="180412" y="44471"/>
                  </a:cubicBezTo>
                  <a:lnTo>
                    <a:pt x="180412" y="44376"/>
                  </a:lnTo>
                  <a:cubicBezTo>
                    <a:pt x="182983" y="44185"/>
                    <a:pt x="189174" y="45233"/>
                    <a:pt x="190508" y="58568"/>
                  </a:cubicBezTo>
                  <a:cubicBezTo>
                    <a:pt x="190603" y="59330"/>
                    <a:pt x="190603" y="60092"/>
                    <a:pt x="190699" y="60759"/>
                  </a:cubicBezTo>
                  <a:cubicBezTo>
                    <a:pt x="190794" y="61711"/>
                    <a:pt x="190794" y="62759"/>
                    <a:pt x="190794" y="63902"/>
                  </a:cubicBezTo>
                  <a:lnTo>
                    <a:pt x="190984" y="63235"/>
                  </a:lnTo>
                  <a:cubicBezTo>
                    <a:pt x="196795" y="109527"/>
                    <a:pt x="231275" y="130291"/>
                    <a:pt x="261089" y="134101"/>
                  </a:cubicBezTo>
                  <a:cubicBezTo>
                    <a:pt x="268042" y="135054"/>
                    <a:pt x="274519" y="135339"/>
                    <a:pt x="280424" y="135149"/>
                  </a:cubicBezTo>
                  <a:cubicBezTo>
                    <a:pt x="320525" y="133720"/>
                    <a:pt x="335479" y="107241"/>
                    <a:pt x="345765" y="66950"/>
                  </a:cubicBezTo>
                  <a:cubicBezTo>
                    <a:pt x="347671" y="59616"/>
                    <a:pt x="348623" y="53139"/>
                    <a:pt x="348813" y="47328"/>
                  </a:cubicBezTo>
                  <a:cubicBezTo>
                    <a:pt x="349100" y="46376"/>
                    <a:pt x="349385" y="44947"/>
                    <a:pt x="349576" y="43042"/>
                  </a:cubicBezTo>
                  <a:cubicBezTo>
                    <a:pt x="350242" y="35327"/>
                    <a:pt x="355386" y="33612"/>
                    <a:pt x="355386" y="33612"/>
                  </a:cubicBezTo>
                  <a:lnTo>
                    <a:pt x="357005" y="33517"/>
                  </a:lnTo>
                  <a:cubicBezTo>
                    <a:pt x="359005" y="33422"/>
                    <a:pt x="360624" y="31707"/>
                    <a:pt x="360720" y="29707"/>
                  </a:cubicBezTo>
                  <a:lnTo>
                    <a:pt x="361006" y="18563"/>
                  </a:lnTo>
                  <a:cubicBezTo>
                    <a:pt x="361196" y="16753"/>
                    <a:pt x="359672" y="15134"/>
                    <a:pt x="357672" y="15229"/>
                  </a:cubicBezTo>
                  <a:close/>
                  <a:moveTo>
                    <a:pt x="104402" y="131053"/>
                  </a:moveTo>
                  <a:cubicBezTo>
                    <a:pt x="98211" y="132291"/>
                    <a:pt x="92496" y="133053"/>
                    <a:pt x="87353" y="133244"/>
                  </a:cubicBezTo>
                  <a:cubicBezTo>
                    <a:pt x="54777" y="134387"/>
                    <a:pt x="42394" y="114194"/>
                    <a:pt x="31726" y="78475"/>
                  </a:cubicBezTo>
                  <a:cubicBezTo>
                    <a:pt x="26964" y="62473"/>
                    <a:pt x="26964" y="51424"/>
                    <a:pt x="31917" y="43995"/>
                  </a:cubicBezTo>
                  <a:cubicBezTo>
                    <a:pt x="38679" y="33708"/>
                    <a:pt x="55920" y="28374"/>
                    <a:pt x="87733" y="26754"/>
                  </a:cubicBezTo>
                  <a:cubicBezTo>
                    <a:pt x="90210" y="26659"/>
                    <a:pt x="92781" y="26564"/>
                    <a:pt x="95449" y="26469"/>
                  </a:cubicBezTo>
                  <a:cubicBezTo>
                    <a:pt x="156218" y="24659"/>
                    <a:pt x="161743" y="37137"/>
                    <a:pt x="162314" y="52281"/>
                  </a:cubicBezTo>
                  <a:cubicBezTo>
                    <a:pt x="164886" y="115337"/>
                    <a:pt x="114403" y="128958"/>
                    <a:pt x="104402" y="131053"/>
                  </a:cubicBezTo>
                  <a:close/>
                  <a:moveTo>
                    <a:pt x="336907" y="65331"/>
                  </a:moveTo>
                  <a:cubicBezTo>
                    <a:pt x="327382" y="103240"/>
                    <a:pt x="315191" y="125052"/>
                    <a:pt x="280805" y="126291"/>
                  </a:cubicBezTo>
                  <a:cubicBezTo>
                    <a:pt x="275376" y="126481"/>
                    <a:pt x="269375" y="126195"/>
                    <a:pt x="262898" y="125338"/>
                  </a:cubicBezTo>
                  <a:cubicBezTo>
                    <a:pt x="252421" y="124005"/>
                    <a:pt x="200224" y="114099"/>
                    <a:pt x="199557" y="50567"/>
                  </a:cubicBezTo>
                  <a:cubicBezTo>
                    <a:pt x="199366" y="35327"/>
                    <a:pt x="204319" y="22278"/>
                    <a:pt x="266708" y="18087"/>
                  </a:cubicBezTo>
                  <a:cubicBezTo>
                    <a:pt x="269471" y="17896"/>
                    <a:pt x="272137" y="17706"/>
                    <a:pt x="274805" y="17610"/>
                  </a:cubicBezTo>
                  <a:cubicBezTo>
                    <a:pt x="308428" y="15991"/>
                    <a:pt x="327001" y="19706"/>
                    <a:pt x="334907" y="29707"/>
                  </a:cubicBezTo>
                  <a:cubicBezTo>
                    <a:pt x="340527" y="36851"/>
                    <a:pt x="341194" y="48281"/>
                    <a:pt x="336907" y="65331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1" name="Freihandform: Form 37">
              <a:extLst>
                <a:ext uri="{FF2B5EF4-FFF2-40B4-BE49-F238E27FC236}">
                  <a16:creationId xmlns:a16="http://schemas.microsoft.com/office/drawing/2014/main" id="{4D7BAEFB-39B6-4975-9C8B-5ECAAED7880D}"/>
                </a:ext>
              </a:extLst>
            </p:cNvPr>
            <p:cNvSpPr/>
            <p:nvPr/>
          </p:nvSpPr>
          <p:spPr>
            <a:xfrm>
              <a:off x="9315354" y="1522381"/>
              <a:ext cx="85725" cy="28575"/>
            </a:xfrm>
            <a:custGeom>
              <a:avLst/>
              <a:gdLst>
                <a:gd name="connsiteX0" fmla="*/ 8287 w 85725"/>
                <a:gd name="connsiteY0" fmla="*/ 22765 h 28575"/>
                <a:gd name="connsiteX1" fmla="*/ 85820 w 85725"/>
                <a:gd name="connsiteY1" fmla="*/ 28575 h 28575"/>
                <a:gd name="connsiteX2" fmla="*/ 88011 w 85725"/>
                <a:gd name="connsiteY2" fmla="*/ 18288 h 28575"/>
                <a:gd name="connsiteX3" fmla="*/ 7144 w 85725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28575">
                  <a:moveTo>
                    <a:pt x="8287" y="22765"/>
                  </a:moveTo>
                  <a:lnTo>
                    <a:pt x="85820" y="28575"/>
                  </a:lnTo>
                  <a:lnTo>
                    <a:pt x="88011" y="18288"/>
                  </a:lnTo>
                  <a:lnTo>
                    <a:pt x="7144" y="7144"/>
                  </a:ln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2" name="Freihandform: Form 38">
              <a:extLst>
                <a:ext uri="{FF2B5EF4-FFF2-40B4-BE49-F238E27FC236}">
                  <a16:creationId xmlns:a16="http://schemas.microsoft.com/office/drawing/2014/main" id="{BBB26F81-8475-4D24-8CBF-14A7AA9ACF53}"/>
                </a:ext>
              </a:extLst>
            </p:cNvPr>
            <p:cNvSpPr/>
            <p:nvPr/>
          </p:nvSpPr>
          <p:spPr>
            <a:xfrm>
              <a:off x="8983027" y="1946355"/>
              <a:ext cx="238125" cy="161925"/>
            </a:xfrm>
            <a:custGeom>
              <a:avLst/>
              <a:gdLst>
                <a:gd name="connsiteX0" fmla="*/ 106775 w 238125"/>
                <a:gd name="connsiteY0" fmla="*/ 13985 h 161925"/>
                <a:gd name="connsiteX1" fmla="*/ 7144 w 238125"/>
                <a:gd name="connsiteY1" fmla="*/ 59610 h 161925"/>
                <a:gd name="connsiteX2" fmla="*/ 240221 w 238125"/>
                <a:gd name="connsiteY2" fmla="*/ 145811 h 161925"/>
                <a:gd name="connsiteX3" fmla="*/ 106775 w 238125"/>
                <a:gd name="connsiteY3" fmla="*/ 1398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125" h="161925">
                  <a:moveTo>
                    <a:pt x="106775" y="13985"/>
                  </a:moveTo>
                  <a:cubicBezTo>
                    <a:pt x="36195" y="-15447"/>
                    <a:pt x="7144" y="59610"/>
                    <a:pt x="7144" y="59610"/>
                  </a:cubicBezTo>
                  <a:cubicBezTo>
                    <a:pt x="158401" y="200009"/>
                    <a:pt x="240221" y="145811"/>
                    <a:pt x="240221" y="145811"/>
                  </a:cubicBezTo>
                  <a:cubicBezTo>
                    <a:pt x="177737" y="124761"/>
                    <a:pt x="106775" y="13985"/>
                    <a:pt x="106775" y="13985"/>
                  </a:cubicBezTo>
                  <a:close/>
                </a:path>
              </a:pathLst>
            </a:custGeom>
            <a:solidFill>
              <a:srgbClr val="EB8C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3" name="Freihandform: Form 39">
              <a:extLst>
                <a:ext uri="{FF2B5EF4-FFF2-40B4-BE49-F238E27FC236}">
                  <a16:creationId xmlns:a16="http://schemas.microsoft.com/office/drawing/2014/main" id="{3DBE79CC-6E29-4B71-BC8B-C5C5D4E44341}"/>
                </a:ext>
              </a:extLst>
            </p:cNvPr>
            <p:cNvSpPr/>
            <p:nvPr/>
          </p:nvSpPr>
          <p:spPr>
            <a:xfrm>
              <a:off x="9066466" y="2020824"/>
              <a:ext cx="47625" cy="47625"/>
            </a:xfrm>
            <a:custGeom>
              <a:avLst/>
              <a:gdLst>
                <a:gd name="connsiteX0" fmla="*/ 25908 w 47625"/>
                <a:gd name="connsiteY0" fmla="*/ 7144 h 47625"/>
                <a:gd name="connsiteX1" fmla="*/ 7144 w 47625"/>
                <a:gd name="connsiteY1" fmla="*/ 25908 h 47625"/>
                <a:gd name="connsiteX2" fmla="*/ 25908 w 47625"/>
                <a:gd name="connsiteY2" fmla="*/ 44672 h 47625"/>
                <a:gd name="connsiteX3" fmla="*/ 44672 w 47625"/>
                <a:gd name="connsiteY3" fmla="*/ 25908 h 47625"/>
                <a:gd name="connsiteX4" fmla="*/ 25908 w 47625"/>
                <a:gd name="connsiteY4" fmla="*/ 71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5908" y="7144"/>
                  </a:moveTo>
                  <a:cubicBezTo>
                    <a:pt x="15526" y="7144"/>
                    <a:pt x="7144" y="15526"/>
                    <a:pt x="7144" y="25908"/>
                  </a:cubicBezTo>
                  <a:cubicBezTo>
                    <a:pt x="7144" y="36290"/>
                    <a:pt x="15526" y="44672"/>
                    <a:pt x="25908" y="44672"/>
                  </a:cubicBezTo>
                  <a:cubicBezTo>
                    <a:pt x="36290" y="44672"/>
                    <a:pt x="44672" y="36290"/>
                    <a:pt x="44672" y="25908"/>
                  </a:cubicBezTo>
                  <a:cubicBezTo>
                    <a:pt x="44768" y="15526"/>
                    <a:pt x="36290" y="7144"/>
                    <a:pt x="25908" y="7144"/>
                  </a:cubicBezTo>
                  <a:close/>
                </a:path>
              </a:pathLst>
            </a:custGeom>
            <a:solidFill>
              <a:srgbClr val="D04A0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4" name="Freihandform: Form 40">
              <a:extLst>
                <a:ext uri="{FF2B5EF4-FFF2-40B4-BE49-F238E27FC236}">
                  <a16:creationId xmlns:a16="http://schemas.microsoft.com/office/drawing/2014/main" id="{7A07A350-959F-45E2-A078-60BA600C5E79}"/>
                </a:ext>
              </a:extLst>
            </p:cNvPr>
            <p:cNvSpPr/>
            <p:nvPr/>
          </p:nvSpPr>
          <p:spPr>
            <a:xfrm>
              <a:off x="9030885" y="2037123"/>
              <a:ext cx="66675" cy="485775"/>
            </a:xfrm>
            <a:custGeom>
              <a:avLst/>
              <a:gdLst>
                <a:gd name="connsiteX0" fmla="*/ 64061 w 66675"/>
                <a:gd name="connsiteY0" fmla="*/ 7894 h 485775"/>
                <a:gd name="connsiteX1" fmla="*/ 57488 w 66675"/>
                <a:gd name="connsiteY1" fmla="*/ 9418 h 485775"/>
                <a:gd name="connsiteX2" fmla="*/ 17102 w 66675"/>
                <a:gd name="connsiteY2" fmla="*/ 220588 h 485775"/>
                <a:gd name="connsiteX3" fmla="*/ 7197 w 66675"/>
                <a:gd name="connsiteY3" fmla="*/ 477001 h 485775"/>
                <a:gd name="connsiteX4" fmla="*/ 11197 w 66675"/>
                <a:gd name="connsiteY4" fmla="*/ 482430 h 485775"/>
                <a:gd name="connsiteX5" fmla="*/ 11959 w 66675"/>
                <a:gd name="connsiteY5" fmla="*/ 482525 h 485775"/>
                <a:gd name="connsiteX6" fmla="*/ 16626 w 66675"/>
                <a:gd name="connsiteY6" fmla="*/ 478525 h 485775"/>
                <a:gd name="connsiteX7" fmla="*/ 26151 w 66675"/>
                <a:gd name="connsiteY7" fmla="*/ 217635 h 485775"/>
                <a:gd name="connsiteX8" fmla="*/ 65585 w 66675"/>
                <a:gd name="connsiteY8" fmla="*/ 14562 h 485775"/>
                <a:gd name="connsiteX9" fmla="*/ 64061 w 66675"/>
                <a:gd name="connsiteY9" fmla="*/ 7894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675" h="485775">
                  <a:moveTo>
                    <a:pt x="64061" y="7894"/>
                  </a:moveTo>
                  <a:cubicBezTo>
                    <a:pt x="61870" y="6466"/>
                    <a:pt x="58917" y="7132"/>
                    <a:pt x="57488" y="9418"/>
                  </a:cubicBezTo>
                  <a:cubicBezTo>
                    <a:pt x="54536" y="14086"/>
                    <a:pt x="-14711" y="125242"/>
                    <a:pt x="17102" y="220588"/>
                  </a:cubicBezTo>
                  <a:cubicBezTo>
                    <a:pt x="37486" y="281738"/>
                    <a:pt x="7577" y="475000"/>
                    <a:pt x="7197" y="477001"/>
                  </a:cubicBezTo>
                  <a:cubicBezTo>
                    <a:pt x="6816" y="479572"/>
                    <a:pt x="8530" y="482049"/>
                    <a:pt x="11197" y="482430"/>
                  </a:cubicBezTo>
                  <a:cubicBezTo>
                    <a:pt x="11483" y="482430"/>
                    <a:pt x="11673" y="482525"/>
                    <a:pt x="11959" y="482525"/>
                  </a:cubicBezTo>
                  <a:cubicBezTo>
                    <a:pt x="14245" y="482525"/>
                    <a:pt x="16245" y="480811"/>
                    <a:pt x="16626" y="478525"/>
                  </a:cubicBezTo>
                  <a:cubicBezTo>
                    <a:pt x="17865" y="470524"/>
                    <a:pt x="47202" y="280976"/>
                    <a:pt x="26151" y="217635"/>
                  </a:cubicBezTo>
                  <a:cubicBezTo>
                    <a:pt x="-4234" y="126576"/>
                    <a:pt x="64918" y="15610"/>
                    <a:pt x="65585" y="14562"/>
                  </a:cubicBezTo>
                  <a:cubicBezTo>
                    <a:pt x="66918" y="12276"/>
                    <a:pt x="66252" y="9323"/>
                    <a:pt x="64061" y="78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5" name="Freihandform: Form 41">
              <a:extLst>
                <a:ext uri="{FF2B5EF4-FFF2-40B4-BE49-F238E27FC236}">
                  <a16:creationId xmlns:a16="http://schemas.microsoft.com/office/drawing/2014/main" id="{35E3CCD9-F367-430C-8B6D-DF78CC8F9C4F}"/>
                </a:ext>
              </a:extLst>
            </p:cNvPr>
            <p:cNvSpPr/>
            <p:nvPr/>
          </p:nvSpPr>
          <p:spPr>
            <a:xfrm>
              <a:off x="9216104" y="1957483"/>
              <a:ext cx="314325" cy="152400"/>
            </a:xfrm>
            <a:custGeom>
              <a:avLst/>
              <a:gdLst>
                <a:gd name="connsiteX0" fmla="*/ 7144 w 314325"/>
                <a:gd name="connsiteY0" fmla="*/ 134588 h 152400"/>
                <a:gd name="connsiteX1" fmla="*/ 314896 w 314325"/>
                <a:gd name="connsiteY1" fmla="*/ 36576 h 152400"/>
                <a:gd name="connsiteX2" fmla="*/ 275368 w 314325"/>
                <a:gd name="connsiteY2" fmla="*/ 7144 h 152400"/>
                <a:gd name="connsiteX3" fmla="*/ 7144 w 314325"/>
                <a:gd name="connsiteY3" fmla="*/ 134588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152400">
                  <a:moveTo>
                    <a:pt x="7144" y="134588"/>
                  </a:moveTo>
                  <a:cubicBezTo>
                    <a:pt x="173927" y="206883"/>
                    <a:pt x="314896" y="36576"/>
                    <a:pt x="314896" y="36576"/>
                  </a:cubicBezTo>
                  <a:lnTo>
                    <a:pt x="275368" y="7144"/>
                  </a:lnTo>
                  <a:cubicBezTo>
                    <a:pt x="121920" y="96107"/>
                    <a:pt x="7144" y="134588"/>
                    <a:pt x="7144" y="134588"/>
                  </a:cubicBezTo>
                  <a:close/>
                </a:path>
              </a:pathLst>
            </a:custGeom>
            <a:solidFill>
              <a:srgbClr val="EB8C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6" name="Freihandform: Form 42">
              <a:extLst>
                <a:ext uri="{FF2B5EF4-FFF2-40B4-BE49-F238E27FC236}">
                  <a16:creationId xmlns:a16="http://schemas.microsoft.com/office/drawing/2014/main" id="{3A7846C8-B151-48C4-8BBC-BC26DC3B2929}"/>
                </a:ext>
              </a:extLst>
            </p:cNvPr>
            <p:cNvSpPr/>
            <p:nvPr/>
          </p:nvSpPr>
          <p:spPr>
            <a:xfrm>
              <a:off x="9337249" y="2039194"/>
              <a:ext cx="47625" cy="47625"/>
            </a:xfrm>
            <a:custGeom>
              <a:avLst/>
              <a:gdLst>
                <a:gd name="connsiteX0" fmla="*/ 26588 w 47625"/>
                <a:gd name="connsiteY0" fmla="*/ 7157 h 47625"/>
                <a:gd name="connsiteX1" fmla="*/ 7157 w 47625"/>
                <a:gd name="connsiteY1" fmla="*/ 25349 h 47625"/>
                <a:gd name="connsiteX2" fmla="*/ 25350 w 47625"/>
                <a:gd name="connsiteY2" fmla="*/ 44780 h 47625"/>
                <a:gd name="connsiteX3" fmla="*/ 44780 w 47625"/>
                <a:gd name="connsiteY3" fmla="*/ 26588 h 47625"/>
                <a:gd name="connsiteX4" fmla="*/ 26588 w 47625"/>
                <a:gd name="connsiteY4" fmla="*/ 7157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6588" y="7157"/>
                  </a:moveTo>
                  <a:cubicBezTo>
                    <a:pt x="16205" y="6776"/>
                    <a:pt x="7538" y="14967"/>
                    <a:pt x="7157" y="25349"/>
                  </a:cubicBezTo>
                  <a:cubicBezTo>
                    <a:pt x="6776" y="35732"/>
                    <a:pt x="14967" y="44399"/>
                    <a:pt x="25350" y="44780"/>
                  </a:cubicBezTo>
                  <a:cubicBezTo>
                    <a:pt x="35732" y="45161"/>
                    <a:pt x="44400" y="36970"/>
                    <a:pt x="44780" y="26588"/>
                  </a:cubicBezTo>
                  <a:cubicBezTo>
                    <a:pt x="45066" y="16205"/>
                    <a:pt x="36970" y="7538"/>
                    <a:pt x="26588" y="7157"/>
                  </a:cubicBezTo>
                  <a:close/>
                </a:path>
              </a:pathLst>
            </a:custGeom>
            <a:solidFill>
              <a:srgbClr val="D04A0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7" name="Freihandform: Form 43">
              <a:extLst>
                <a:ext uri="{FF2B5EF4-FFF2-40B4-BE49-F238E27FC236}">
                  <a16:creationId xmlns:a16="http://schemas.microsoft.com/office/drawing/2014/main" id="{A153FAE3-AB85-482B-99B4-ED9110AF24A7}"/>
                </a:ext>
              </a:extLst>
            </p:cNvPr>
            <p:cNvSpPr/>
            <p:nvPr/>
          </p:nvSpPr>
          <p:spPr>
            <a:xfrm>
              <a:off x="9156789" y="2053285"/>
              <a:ext cx="209550" cy="409575"/>
            </a:xfrm>
            <a:custGeom>
              <a:avLst/>
              <a:gdLst>
                <a:gd name="connsiteX0" fmla="*/ 208953 w 209550"/>
                <a:gd name="connsiteY0" fmla="*/ 7829 h 409575"/>
                <a:gd name="connsiteX1" fmla="*/ 202381 w 209550"/>
                <a:gd name="connsiteY1" fmla="*/ 9353 h 409575"/>
                <a:gd name="connsiteX2" fmla="*/ 111988 w 209550"/>
                <a:gd name="connsiteY2" fmla="*/ 206045 h 409575"/>
                <a:gd name="connsiteX3" fmla="*/ 41979 w 209550"/>
                <a:gd name="connsiteY3" fmla="*/ 342728 h 409575"/>
                <a:gd name="connsiteX4" fmla="*/ 7404 w 209550"/>
                <a:gd name="connsiteY4" fmla="*/ 401307 h 409575"/>
                <a:gd name="connsiteX5" fmla="*/ 10356 w 209550"/>
                <a:gd name="connsiteY5" fmla="*/ 407308 h 409575"/>
                <a:gd name="connsiteX6" fmla="*/ 11881 w 209550"/>
                <a:gd name="connsiteY6" fmla="*/ 407594 h 409575"/>
                <a:gd name="connsiteX7" fmla="*/ 16357 w 209550"/>
                <a:gd name="connsiteY7" fmla="*/ 404355 h 409575"/>
                <a:gd name="connsiteX8" fmla="*/ 49599 w 209550"/>
                <a:gd name="connsiteY8" fmla="*/ 348348 h 409575"/>
                <a:gd name="connsiteX9" fmla="*/ 121132 w 209550"/>
                <a:gd name="connsiteY9" fmla="*/ 208616 h 409575"/>
                <a:gd name="connsiteX10" fmla="*/ 210477 w 209550"/>
                <a:gd name="connsiteY10" fmla="*/ 14306 h 409575"/>
                <a:gd name="connsiteX11" fmla="*/ 208953 w 209550"/>
                <a:gd name="connsiteY11" fmla="*/ 7829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550" h="409575">
                  <a:moveTo>
                    <a:pt x="208953" y="7829"/>
                  </a:moveTo>
                  <a:cubicBezTo>
                    <a:pt x="206762" y="6496"/>
                    <a:pt x="203809" y="7163"/>
                    <a:pt x="202381" y="9353"/>
                  </a:cubicBezTo>
                  <a:cubicBezTo>
                    <a:pt x="201714" y="10401"/>
                    <a:pt x="139039" y="111747"/>
                    <a:pt x="111988" y="206045"/>
                  </a:cubicBezTo>
                  <a:cubicBezTo>
                    <a:pt x="92557" y="273482"/>
                    <a:pt x="64554" y="311867"/>
                    <a:pt x="41979" y="342728"/>
                  </a:cubicBezTo>
                  <a:cubicBezTo>
                    <a:pt x="27120" y="363016"/>
                    <a:pt x="14357" y="380543"/>
                    <a:pt x="7404" y="401307"/>
                  </a:cubicBezTo>
                  <a:cubicBezTo>
                    <a:pt x="6547" y="403784"/>
                    <a:pt x="7880" y="406546"/>
                    <a:pt x="10356" y="407308"/>
                  </a:cubicBezTo>
                  <a:cubicBezTo>
                    <a:pt x="10833" y="407498"/>
                    <a:pt x="11404" y="407594"/>
                    <a:pt x="11881" y="407594"/>
                  </a:cubicBezTo>
                  <a:cubicBezTo>
                    <a:pt x="13881" y="407594"/>
                    <a:pt x="15690" y="406355"/>
                    <a:pt x="16357" y="404355"/>
                  </a:cubicBezTo>
                  <a:cubicBezTo>
                    <a:pt x="22834" y="385019"/>
                    <a:pt x="35312" y="367970"/>
                    <a:pt x="49599" y="348348"/>
                  </a:cubicBezTo>
                  <a:cubicBezTo>
                    <a:pt x="72650" y="316916"/>
                    <a:pt x="101225" y="277673"/>
                    <a:pt x="121132" y="208616"/>
                  </a:cubicBezTo>
                  <a:cubicBezTo>
                    <a:pt x="147897" y="115652"/>
                    <a:pt x="209905" y="15354"/>
                    <a:pt x="210477" y="14306"/>
                  </a:cubicBezTo>
                  <a:cubicBezTo>
                    <a:pt x="211810" y="12115"/>
                    <a:pt x="211144" y="9258"/>
                    <a:pt x="208953" y="782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8" name="Freihandform: Form 44">
              <a:extLst>
                <a:ext uri="{FF2B5EF4-FFF2-40B4-BE49-F238E27FC236}">
                  <a16:creationId xmlns:a16="http://schemas.microsoft.com/office/drawing/2014/main" id="{D934B34C-ABCE-4133-9AFD-C44CAB21C648}"/>
                </a:ext>
              </a:extLst>
            </p:cNvPr>
            <p:cNvSpPr/>
            <p:nvPr/>
          </p:nvSpPr>
          <p:spPr>
            <a:xfrm>
              <a:off x="9268205" y="1987963"/>
              <a:ext cx="314325" cy="1162050"/>
            </a:xfrm>
            <a:custGeom>
              <a:avLst/>
              <a:gdLst>
                <a:gd name="connsiteX0" fmla="*/ 95631 w 314325"/>
                <a:gd name="connsiteY0" fmla="*/ 126111 h 1162050"/>
                <a:gd name="connsiteX1" fmla="*/ 7144 w 314325"/>
                <a:gd name="connsiteY1" fmla="*/ 427768 h 1162050"/>
                <a:gd name="connsiteX2" fmla="*/ 39434 w 314325"/>
                <a:gd name="connsiteY2" fmla="*/ 1162717 h 1162050"/>
                <a:gd name="connsiteX3" fmla="*/ 137256 w 314325"/>
                <a:gd name="connsiteY3" fmla="*/ 1111091 h 1162050"/>
                <a:gd name="connsiteX4" fmla="*/ 119825 w 314325"/>
                <a:gd name="connsiteY4" fmla="*/ 382619 h 1162050"/>
                <a:gd name="connsiteX5" fmla="*/ 312039 w 314325"/>
                <a:gd name="connsiteY5" fmla="*/ 38767 h 1162050"/>
                <a:gd name="connsiteX6" fmla="*/ 231363 w 314325"/>
                <a:gd name="connsiteY6" fmla="*/ 7144 h 1162050"/>
                <a:gd name="connsiteX7" fmla="*/ 95631 w 314325"/>
                <a:gd name="connsiteY7" fmla="*/ 126111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325" h="1162050">
                  <a:moveTo>
                    <a:pt x="95631" y="126111"/>
                  </a:moveTo>
                  <a:cubicBezTo>
                    <a:pt x="67533" y="185071"/>
                    <a:pt x="7144" y="427768"/>
                    <a:pt x="7144" y="427768"/>
                  </a:cubicBezTo>
                  <a:lnTo>
                    <a:pt x="39434" y="1162717"/>
                  </a:lnTo>
                  <a:lnTo>
                    <a:pt x="137256" y="1111091"/>
                  </a:lnTo>
                  <a:cubicBezTo>
                    <a:pt x="137256" y="1111091"/>
                    <a:pt x="68389" y="639794"/>
                    <a:pt x="119825" y="382619"/>
                  </a:cubicBezTo>
                  <a:cubicBezTo>
                    <a:pt x="171260" y="125444"/>
                    <a:pt x="312039" y="38767"/>
                    <a:pt x="312039" y="38767"/>
                  </a:cubicBezTo>
                  <a:lnTo>
                    <a:pt x="231363" y="7144"/>
                  </a:lnTo>
                  <a:cubicBezTo>
                    <a:pt x="231363" y="7144"/>
                    <a:pt x="144780" y="22955"/>
                    <a:pt x="95631" y="126111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9" name="Freihandform: Form 45">
              <a:extLst>
                <a:ext uri="{FF2B5EF4-FFF2-40B4-BE49-F238E27FC236}">
                  <a16:creationId xmlns:a16="http://schemas.microsoft.com/office/drawing/2014/main" id="{461641D0-3E32-4CFA-BFA7-AEC2413FFADB}"/>
                </a:ext>
              </a:extLst>
            </p:cNvPr>
            <p:cNvSpPr/>
            <p:nvPr/>
          </p:nvSpPr>
          <p:spPr>
            <a:xfrm>
              <a:off x="9172288" y="2340769"/>
              <a:ext cx="238125" cy="400050"/>
            </a:xfrm>
            <a:custGeom>
              <a:avLst/>
              <a:gdLst>
                <a:gd name="connsiteX0" fmla="*/ 230886 w 238125"/>
                <a:gd name="connsiteY0" fmla="*/ 134398 h 400050"/>
                <a:gd name="connsiteX1" fmla="*/ 211646 w 238125"/>
                <a:gd name="connsiteY1" fmla="*/ 51816 h 400050"/>
                <a:gd name="connsiteX2" fmla="*/ 196406 w 238125"/>
                <a:gd name="connsiteY2" fmla="*/ 105728 h 400050"/>
                <a:gd name="connsiteX3" fmla="*/ 120206 w 238125"/>
                <a:gd name="connsiteY3" fmla="*/ 90583 h 400050"/>
                <a:gd name="connsiteX4" fmla="*/ 117063 w 238125"/>
                <a:gd name="connsiteY4" fmla="*/ 7144 h 400050"/>
                <a:gd name="connsiteX5" fmla="*/ 46006 w 238125"/>
                <a:gd name="connsiteY5" fmla="*/ 48196 h 400050"/>
                <a:gd name="connsiteX6" fmla="*/ 28480 w 238125"/>
                <a:gd name="connsiteY6" fmla="*/ 74295 h 400050"/>
                <a:gd name="connsiteX7" fmla="*/ 7144 w 238125"/>
                <a:gd name="connsiteY7" fmla="*/ 227076 h 400050"/>
                <a:gd name="connsiteX8" fmla="*/ 150876 w 238125"/>
                <a:gd name="connsiteY8" fmla="*/ 397192 h 400050"/>
                <a:gd name="connsiteX9" fmla="*/ 233077 w 238125"/>
                <a:gd name="connsiteY9" fmla="*/ 310705 h 400050"/>
                <a:gd name="connsiteX10" fmla="*/ 208788 w 238125"/>
                <a:gd name="connsiteY10" fmla="*/ 267938 h 400050"/>
                <a:gd name="connsiteX11" fmla="*/ 230886 w 238125"/>
                <a:gd name="connsiteY11" fmla="*/ 134398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125" h="400050">
                  <a:moveTo>
                    <a:pt x="230886" y="134398"/>
                  </a:moveTo>
                  <a:lnTo>
                    <a:pt x="211646" y="51816"/>
                  </a:lnTo>
                  <a:cubicBezTo>
                    <a:pt x="208312" y="95536"/>
                    <a:pt x="196406" y="105728"/>
                    <a:pt x="196406" y="105728"/>
                  </a:cubicBezTo>
                  <a:cubicBezTo>
                    <a:pt x="178118" y="109823"/>
                    <a:pt x="143542" y="113443"/>
                    <a:pt x="120206" y="90583"/>
                  </a:cubicBezTo>
                  <a:cubicBezTo>
                    <a:pt x="101728" y="72485"/>
                    <a:pt x="117063" y="7144"/>
                    <a:pt x="117063" y="7144"/>
                  </a:cubicBezTo>
                  <a:lnTo>
                    <a:pt x="46006" y="48196"/>
                  </a:lnTo>
                  <a:cubicBezTo>
                    <a:pt x="36481" y="53721"/>
                    <a:pt x="30004" y="63341"/>
                    <a:pt x="28480" y="74295"/>
                  </a:cubicBezTo>
                  <a:lnTo>
                    <a:pt x="7144" y="227076"/>
                  </a:lnTo>
                  <a:lnTo>
                    <a:pt x="150876" y="397192"/>
                  </a:lnTo>
                  <a:lnTo>
                    <a:pt x="233077" y="310705"/>
                  </a:lnTo>
                  <a:lnTo>
                    <a:pt x="208788" y="267938"/>
                  </a:lnTo>
                  <a:lnTo>
                    <a:pt x="230886" y="134398"/>
                  </a:lnTo>
                  <a:close/>
                </a:path>
              </a:pathLst>
            </a:custGeom>
            <a:solidFill>
              <a:srgbClr val="FFDCA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0" name="Freihandform: Form 46">
              <a:extLst>
                <a:ext uri="{FF2B5EF4-FFF2-40B4-BE49-F238E27FC236}">
                  <a16:creationId xmlns:a16="http://schemas.microsoft.com/office/drawing/2014/main" id="{67AEA32E-F852-4660-87E4-823300C2A37E}"/>
                </a:ext>
              </a:extLst>
            </p:cNvPr>
            <p:cNvSpPr/>
            <p:nvPr/>
          </p:nvSpPr>
          <p:spPr>
            <a:xfrm>
              <a:off x="9239129" y="3068481"/>
              <a:ext cx="647700" cy="638175"/>
            </a:xfrm>
            <a:custGeom>
              <a:avLst/>
              <a:gdLst>
                <a:gd name="connsiteX0" fmla="*/ 466845 w 647700"/>
                <a:gd name="connsiteY0" fmla="*/ 7904 h 638175"/>
                <a:gd name="connsiteX1" fmla="*/ 75368 w 647700"/>
                <a:gd name="connsiteY1" fmla="*/ 30573 h 638175"/>
                <a:gd name="connsiteX2" fmla="*/ 97847 w 647700"/>
                <a:gd name="connsiteY2" fmla="*/ 596549 h 638175"/>
                <a:gd name="connsiteX3" fmla="*/ 579240 w 647700"/>
                <a:gd name="connsiteY3" fmla="*/ 596549 h 638175"/>
                <a:gd name="connsiteX4" fmla="*/ 604767 w 647700"/>
                <a:gd name="connsiteY4" fmla="*/ 314704 h 638175"/>
                <a:gd name="connsiteX5" fmla="*/ 466845 w 647700"/>
                <a:gd name="connsiteY5" fmla="*/ 7904 h 63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0" h="638175">
                  <a:moveTo>
                    <a:pt x="466845" y="7904"/>
                  </a:moveTo>
                  <a:cubicBezTo>
                    <a:pt x="428841" y="2189"/>
                    <a:pt x="75368" y="30573"/>
                    <a:pt x="75368" y="30573"/>
                  </a:cubicBezTo>
                  <a:cubicBezTo>
                    <a:pt x="-70269" y="83151"/>
                    <a:pt x="56223" y="519396"/>
                    <a:pt x="97847" y="596549"/>
                  </a:cubicBezTo>
                  <a:cubicBezTo>
                    <a:pt x="139471" y="673702"/>
                    <a:pt x="464845" y="610836"/>
                    <a:pt x="579240" y="596549"/>
                  </a:cubicBezTo>
                  <a:cubicBezTo>
                    <a:pt x="693731" y="582261"/>
                    <a:pt x="619055" y="359376"/>
                    <a:pt x="604767" y="314704"/>
                  </a:cubicBezTo>
                  <a:cubicBezTo>
                    <a:pt x="590575" y="270032"/>
                    <a:pt x="504850" y="13619"/>
                    <a:pt x="466845" y="7904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1" name="Freihandform: Form 47">
              <a:extLst>
                <a:ext uri="{FF2B5EF4-FFF2-40B4-BE49-F238E27FC236}">
                  <a16:creationId xmlns:a16="http://schemas.microsoft.com/office/drawing/2014/main" id="{8DA2EEC8-FB50-46C0-91F7-F0AB65DC1778}"/>
                </a:ext>
              </a:extLst>
            </p:cNvPr>
            <p:cNvSpPr/>
            <p:nvPr/>
          </p:nvSpPr>
          <p:spPr>
            <a:xfrm>
              <a:off x="9256869" y="3069206"/>
              <a:ext cx="561975" cy="352425"/>
            </a:xfrm>
            <a:custGeom>
              <a:avLst/>
              <a:gdLst>
                <a:gd name="connsiteX0" fmla="*/ 449106 w 561975"/>
                <a:gd name="connsiteY0" fmla="*/ 7178 h 352425"/>
                <a:gd name="connsiteX1" fmla="*/ 36387 w 561975"/>
                <a:gd name="connsiteY1" fmla="*/ 38706 h 352425"/>
                <a:gd name="connsiteX2" fmla="*/ 7146 w 561975"/>
                <a:gd name="connsiteY2" fmla="*/ 81473 h 352425"/>
                <a:gd name="connsiteX3" fmla="*/ 53914 w 561975"/>
                <a:gd name="connsiteY3" fmla="*/ 62900 h 352425"/>
                <a:gd name="connsiteX4" fmla="*/ 193455 w 561975"/>
                <a:gd name="connsiteY4" fmla="*/ 264353 h 352425"/>
                <a:gd name="connsiteX5" fmla="*/ 449106 w 561975"/>
                <a:gd name="connsiteY5" fmla="*/ 341791 h 352425"/>
                <a:gd name="connsiteX6" fmla="*/ 550547 w 561975"/>
                <a:gd name="connsiteY6" fmla="*/ 208251 h 352425"/>
                <a:gd name="connsiteX7" fmla="*/ 449106 w 561975"/>
                <a:gd name="connsiteY7" fmla="*/ 7178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1975" h="352425">
                  <a:moveTo>
                    <a:pt x="449106" y="7178"/>
                  </a:moveTo>
                  <a:cubicBezTo>
                    <a:pt x="408148" y="6893"/>
                    <a:pt x="66963" y="7655"/>
                    <a:pt x="36387" y="38706"/>
                  </a:cubicBezTo>
                  <a:cubicBezTo>
                    <a:pt x="6384" y="69281"/>
                    <a:pt x="7146" y="81473"/>
                    <a:pt x="7146" y="81473"/>
                  </a:cubicBezTo>
                  <a:cubicBezTo>
                    <a:pt x="7146" y="81473"/>
                    <a:pt x="30673" y="53279"/>
                    <a:pt x="53914" y="62900"/>
                  </a:cubicBezTo>
                  <a:cubicBezTo>
                    <a:pt x="128971" y="93951"/>
                    <a:pt x="146592" y="198440"/>
                    <a:pt x="193455" y="264353"/>
                  </a:cubicBezTo>
                  <a:cubicBezTo>
                    <a:pt x="274132" y="377891"/>
                    <a:pt x="410530" y="350364"/>
                    <a:pt x="449106" y="341791"/>
                  </a:cubicBezTo>
                  <a:cubicBezTo>
                    <a:pt x="487682" y="333219"/>
                    <a:pt x="584361" y="295405"/>
                    <a:pt x="550547" y="208251"/>
                  </a:cubicBezTo>
                  <a:cubicBezTo>
                    <a:pt x="516828" y="121002"/>
                    <a:pt x="490063" y="7464"/>
                    <a:pt x="449106" y="7178"/>
                  </a:cubicBezTo>
                  <a:close/>
                </a:path>
              </a:pathLst>
            </a:custGeom>
            <a:solidFill>
              <a:srgbClr val="7D7D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2" name="Freihandform: Form 48">
              <a:extLst>
                <a:ext uri="{FF2B5EF4-FFF2-40B4-BE49-F238E27FC236}">
                  <a16:creationId xmlns:a16="http://schemas.microsoft.com/office/drawing/2014/main" id="{2AD6769D-15ED-4FE3-820F-6B7886C6AD32}"/>
                </a:ext>
              </a:extLst>
            </p:cNvPr>
            <p:cNvSpPr/>
            <p:nvPr/>
          </p:nvSpPr>
          <p:spPr>
            <a:xfrm>
              <a:off x="8596883" y="3389186"/>
              <a:ext cx="133350" cy="95250"/>
            </a:xfrm>
            <a:custGeom>
              <a:avLst/>
              <a:gdLst>
                <a:gd name="connsiteX0" fmla="*/ 7144 w 133350"/>
                <a:gd name="connsiteY0" fmla="*/ 85534 h 95250"/>
                <a:gd name="connsiteX1" fmla="*/ 111728 w 133350"/>
                <a:gd name="connsiteY1" fmla="*/ 91821 h 95250"/>
                <a:gd name="connsiteX2" fmla="*/ 135064 w 133350"/>
                <a:gd name="connsiteY2" fmla="*/ 22765 h 95250"/>
                <a:gd name="connsiteX3" fmla="*/ 23432 w 133350"/>
                <a:gd name="connsiteY3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95250">
                  <a:moveTo>
                    <a:pt x="7144" y="85534"/>
                  </a:moveTo>
                  <a:lnTo>
                    <a:pt x="111728" y="91821"/>
                  </a:lnTo>
                  <a:lnTo>
                    <a:pt x="135064" y="22765"/>
                  </a:lnTo>
                  <a:lnTo>
                    <a:pt x="23432" y="7144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3" name="Freihandform: Form 49">
              <a:extLst>
                <a:ext uri="{FF2B5EF4-FFF2-40B4-BE49-F238E27FC236}">
                  <a16:creationId xmlns:a16="http://schemas.microsoft.com/office/drawing/2014/main" id="{98CB9244-9745-428C-B2F4-19EB69EF7A61}"/>
                </a:ext>
              </a:extLst>
            </p:cNvPr>
            <p:cNvSpPr/>
            <p:nvPr/>
          </p:nvSpPr>
          <p:spPr>
            <a:xfrm>
              <a:off x="9262586" y="2601212"/>
              <a:ext cx="161925" cy="133350"/>
            </a:xfrm>
            <a:custGeom>
              <a:avLst/>
              <a:gdLst>
                <a:gd name="connsiteX0" fmla="*/ 7144 w 161925"/>
                <a:gd name="connsiteY0" fmla="*/ 73408 h 133350"/>
                <a:gd name="connsiteX1" fmla="*/ 55721 w 161925"/>
                <a:gd name="connsiteY1" fmla="*/ 129320 h 133350"/>
                <a:gd name="connsiteX2" fmla="*/ 155734 w 161925"/>
                <a:gd name="connsiteY2" fmla="*/ 60740 h 133350"/>
                <a:gd name="connsiteX3" fmla="*/ 118491 w 161925"/>
                <a:gd name="connsiteY3" fmla="*/ 7400 h 133350"/>
                <a:gd name="connsiteX4" fmla="*/ 7144 w 161925"/>
                <a:gd name="connsiteY4" fmla="*/ 7340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33350">
                  <a:moveTo>
                    <a:pt x="7144" y="73408"/>
                  </a:moveTo>
                  <a:lnTo>
                    <a:pt x="55721" y="129320"/>
                  </a:lnTo>
                  <a:lnTo>
                    <a:pt x="155734" y="60740"/>
                  </a:lnTo>
                  <a:lnTo>
                    <a:pt x="118491" y="7400"/>
                  </a:lnTo>
                  <a:cubicBezTo>
                    <a:pt x="118491" y="7495"/>
                    <a:pt x="44291" y="-1077"/>
                    <a:pt x="7144" y="73408"/>
                  </a:cubicBezTo>
                  <a:close/>
                </a:path>
              </a:pathLst>
            </a:custGeom>
            <a:solidFill>
              <a:srgbClr val="F2EEE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4" name="Freihandform: Form 50">
              <a:extLst>
                <a:ext uri="{FF2B5EF4-FFF2-40B4-BE49-F238E27FC236}">
                  <a16:creationId xmlns:a16="http://schemas.microsoft.com/office/drawing/2014/main" id="{86C4F57C-649D-41BB-AF7E-DFD464A9F057}"/>
                </a:ext>
              </a:extLst>
            </p:cNvPr>
            <p:cNvSpPr/>
            <p:nvPr/>
          </p:nvSpPr>
          <p:spPr>
            <a:xfrm>
              <a:off x="9297675" y="2077617"/>
              <a:ext cx="466725" cy="914400"/>
            </a:xfrm>
            <a:custGeom>
              <a:avLst/>
              <a:gdLst>
                <a:gd name="connsiteX0" fmla="*/ 451353 w 466725"/>
                <a:gd name="connsiteY0" fmla="*/ 189238 h 914400"/>
                <a:gd name="connsiteX1" fmla="*/ 383249 w 466725"/>
                <a:gd name="connsiteY1" fmla="*/ 7215 h 914400"/>
                <a:gd name="connsiteX2" fmla="*/ 259710 w 466725"/>
                <a:gd name="connsiteY2" fmla="*/ 179428 h 914400"/>
                <a:gd name="connsiteX3" fmla="*/ 292285 w 466725"/>
                <a:gd name="connsiteY3" fmla="*/ 671299 h 914400"/>
                <a:gd name="connsiteX4" fmla="*/ 102071 w 466725"/>
                <a:gd name="connsiteY4" fmla="*/ 563475 h 914400"/>
                <a:gd name="connsiteX5" fmla="*/ 7678 w 466725"/>
                <a:gd name="connsiteY5" fmla="*/ 639390 h 914400"/>
                <a:gd name="connsiteX6" fmla="*/ 401156 w 466725"/>
                <a:gd name="connsiteY6" fmla="*/ 912757 h 914400"/>
                <a:gd name="connsiteX7" fmla="*/ 451353 w 466725"/>
                <a:gd name="connsiteY7" fmla="*/ 189238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6725" h="914400">
                  <a:moveTo>
                    <a:pt x="451353" y="189238"/>
                  </a:moveTo>
                  <a:cubicBezTo>
                    <a:pt x="461068" y="75510"/>
                    <a:pt x="383249" y="7215"/>
                    <a:pt x="383249" y="7215"/>
                  </a:cubicBezTo>
                  <a:cubicBezTo>
                    <a:pt x="308573" y="3977"/>
                    <a:pt x="275997" y="111228"/>
                    <a:pt x="259710" y="179428"/>
                  </a:cubicBezTo>
                  <a:cubicBezTo>
                    <a:pt x="243422" y="247626"/>
                    <a:pt x="292285" y="671299"/>
                    <a:pt x="292285" y="671299"/>
                  </a:cubicBezTo>
                  <a:cubicBezTo>
                    <a:pt x="292285" y="671299"/>
                    <a:pt x="156745" y="564809"/>
                    <a:pt x="102071" y="563475"/>
                  </a:cubicBezTo>
                  <a:cubicBezTo>
                    <a:pt x="71781" y="562713"/>
                    <a:pt x="11107" y="609291"/>
                    <a:pt x="7678" y="639390"/>
                  </a:cubicBezTo>
                  <a:cubicBezTo>
                    <a:pt x="-5657" y="758452"/>
                    <a:pt x="233421" y="924568"/>
                    <a:pt x="401156" y="912757"/>
                  </a:cubicBezTo>
                  <a:cubicBezTo>
                    <a:pt x="516790" y="904470"/>
                    <a:pt x="441542" y="302871"/>
                    <a:pt x="451353" y="189238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5" name="Freihandform: Form 51">
              <a:extLst>
                <a:ext uri="{FF2B5EF4-FFF2-40B4-BE49-F238E27FC236}">
                  <a16:creationId xmlns:a16="http://schemas.microsoft.com/office/drawing/2014/main" id="{CD2A755B-9A76-487D-B9CA-F79D720A019A}"/>
                </a:ext>
              </a:extLst>
            </p:cNvPr>
            <p:cNvSpPr/>
            <p:nvPr/>
          </p:nvSpPr>
          <p:spPr>
            <a:xfrm>
              <a:off x="9301353" y="2287429"/>
              <a:ext cx="466725" cy="704850"/>
            </a:xfrm>
            <a:custGeom>
              <a:avLst/>
              <a:gdLst>
                <a:gd name="connsiteX0" fmla="*/ 443960 w 466725"/>
                <a:gd name="connsiteY0" fmla="*/ 88011 h 704850"/>
                <a:gd name="connsiteX1" fmla="*/ 422814 w 466725"/>
                <a:gd name="connsiteY1" fmla="*/ 435197 h 704850"/>
                <a:gd name="connsiteX2" fmla="*/ 281178 w 466725"/>
                <a:gd name="connsiteY2" fmla="*/ 612077 h 704850"/>
                <a:gd name="connsiteX3" fmla="*/ 98012 w 466725"/>
                <a:gd name="connsiteY3" fmla="*/ 548354 h 704850"/>
                <a:gd name="connsiteX4" fmla="*/ 85248 w 466725"/>
                <a:gd name="connsiteY4" fmla="*/ 540639 h 704850"/>
                <a:gd name="connsiteX5" fmla="*/ 7144 w 466725"/>
                <a:gd name="connsiteY5" fmla="*/ 465868 h 704850"/>
                <a:gd name="connsiteX6" fmla="*/ 397383 w 466725"/>
                <a:gd name="connsiteY6" fmla="*/ 702850 h 704850"/>
                <a:gd name="connsiteX7" fmla="*/ 446722 w 466725"/>
                <a:gd name="connsiteY7" fmla="*/ 7144 h 704850"/>
                <a:gd name="connsiteX8" fmla="*/ 443960 w 466725"/>
                <a:gd name="connsiteY8" fmla="*/ 88011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6725" h="704850">
                  <a:moveTo>
                    <a:pt x="443960" y="88011"/>
                  </a:moveTo>
                  <a:cubicBezTo>
                    <a:pt x="441198" y="204026"/>
                    <a:pt x="441579" y="320516"/>
                    <a:pt x="422814" y="435197"/>
                  </a:cubicBezTo>
                  <a:cubicBezTo>
                    <a:pt x="409004" y="519970"/>
                    <a:pt x="385858" y="616553"/>
                    <a:pt x="281178" y="612077"/>
                  </a:cubicBezTo>
                  <a:cubicBezTo>
                    <a:pt x="214313" y="609219"/>
                    <a:pt x="152876" y="584073"/>
                    <a:pt x="98012" y="548354"/>
                  </a:cubicBezTo>
                  <a:cubicBezTo>
                    <a:pt x="93726" y="545783"/>
                    <a:pt x="89535" y="543306"/>
                    <a:pt x="85248" y="540639"/>
                  </a:cubicBezTo>
                  <a:cubicBezTo>
                    <a:pt x="51435" y="519589"/>
                    <a:pt x="23813" y="497015"/>
                    <a:pt x="7144" y="465868"/>
                  </a:cubicBezTo>
                  <a:cubicBezTo>
                    <a:pt x="37052" y="579596"/>
                    <a:pt x="246221" y="713613"/>
                    <a:pt x="397383" y="702850"/>
                  </a:cubicBezTo>
                  <a:cubicBezTo>
                    <a:pt x="505682" y="695135"/>
                    <a:pt x="446818" y="168021"/>
                    <a:pt x="446722" y="7144"/>
                  </a:cubicBezTo>
                  <a:cubicBezTo>
                    <a:pt x="445961" y="35719"/>
                    <a:pt x="444532" y="63246"/>
                    <a:pt x="443960" y="8801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6" name="Freihandform: Form 52">
              <a:extLst>
                <a:ext uri="{FF2B5EF4-FFF2-40B4-BE49-F238E27FC236}">
                  <a16:creationId xmlns:a16="http://schemas.microsoft.com/office/drawing/2014/main" id="{2FA4E35C-5E5D-4168-83CF-B2F6191B9393}"/>
                </a:ext>
              </a:extLst>
            </p:cNvPr>
            <p:cNvSpPr/>
            <p:nvPr/>
          </p:nvSpPr>
          <p:spPr>
            <a:xfrm>
              <a:off x="9636061" y="3382042"/>
              <a:ext cx="104775" cy="66675"/>
            </a:xfrm>
            <a:custGeom>
              <a:avLst/>
              <a:gdLst>
                <a:gd name="connsiteX0" fmla="*/ 7144 w 104775"/>
                <a:gd name="connsiteY0" fmla="*/ 14288 h 66675"/>
                <a:gd name="connsiteX1" fmla="*/ 16574 w 104775"/>
                <a:gd name="connsiteY1" fmla="*/ 62960 h 66675"/>
                <a:gd name="connsiteX2" fmla="*/ 98203 w 104775"/>
                <a:gd name="connsiteY2" fmla="*/ 52864 h 66675"/>
                <a:gd name="connsiteX3" fmla="*/ 83058 w 104775"/>
                <a:gd name="connsiteY3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66675">
                  <a:moveTo>
                    <a:pt x="7144" y="14288"/>
                  </a:moveTo>
                  <a:lnTo>
                    <a:pt x="16574" y="62960"/>
                  </a:lnTo>
                  <a:lnTo>
                    <a:pt x="98203" y="52864"/>
                  </a:lnTo>
                  <a:lnTo>
                    <a:pt x="83058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27" name="Gruppieren 859">
            <a:extLst>
              <a:ext uri="{FF2B5EF4-FFF2-40B4-BE49-F238E27FC236}">
                <a16:creationId xmlns:a16="http://schemas.microsoft.com/office/drawing/2014/main" id="{33294005-1B68-429A-8E06-E17950B89257}"/>
              </a:ext>
            </a:extLst>
          </p:cNvPr>
          <p:cNvGrpSpPr/>
          <p:nvPr/>
        </p:nvGrpSpPr>
        <p:grpSpPr>
          <a:xfrm flipH="1">
            <a:off x="8188445" y="2154815"/>
            <a:ext cx="660193" cy="2115540"/>
            <a:chOff x="2302668" y="1076611"/>
            <a:chExt cx="1438942" cy="4806029"/>
          </a:xfrm>
        </p:grpSpPr>
        <p:sp>
          <p:nvSpPr>
            <p:cNvPr id="128" name="Freihandform: Form 886">
              <a:extLst>
                <a:ext uri="{FF2B5EF4-FFF2-40B4-BE49-F238E27FC236}">
                  <a16:creationId xmlns:a16="http://schemas.microsoft.com/office/drawing/2014/main" id="{DE59B10D-8181-4880-B66B-0B809224C60D}"/>
                </a:ext>
              </a:extLst>
            </p:cNvPr>
            <p:cNvSpPr/>
            <p:nvPr/>
          </p:nvSpPr>
          <p:spPr>
            <a:xfrm>
              <a:off x="2302668" y="2217706"/>
              <a:ext cx="495300" cy="1085850"/>
            </a:xfrm>
            <a:custGeom>
              <a:avLst/>
              <a:gdLst>
                <a:gd name="connsiteX0" fmla="*/ 109061 w 495300"/>
                <a:gd name="connsiteY0" fmla="*/ 7144 h 1085850"/>
                <a:gd name="connsiteX1" fmla="*/ 7620 w 495300"/>
                <a:gd name="connsiteY1" fmla="*/ 237172 h 1085850"/>
                <a:gd name="connsiteX2" fmla="*/ 300609 w 495300"/>
                <a:gd name="connsiteY2" fmla="*/ 1081659 h 1085850"/>
                <a:gd name="connsiteX3" fmla="*/ 438436 w 495300"/>
                <a:gd name="connsiteY3" fmla="*/ 543592 h 1085850"/>
                <a:gd name="connsiteX4" fmla="*/ 109061 w 495300"/>
                <a:gd name="connsiteY4" fmla="*/ 7144 h 108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0" h="1085850">
                  <a:moveTo>
                    <a:pt x="109061" y="7144"/>
                  </a:moveTo>
                  <a:cubicBezTo>
                    <a:pt x="109061" y="7144"/>
                    <a:pt x="-953" y="35719"/>
                    <a:pt x="7620" y="237172"/>
                  </a:cubicBezTo>
                  <a:cubicBezTo>
                    <a:pt x="16192" y="438626"/>
                    <a:pt x="-23717" y="1163193"/>
                    <a:pt x="300609" y="1081659"/>
                  </a:cubicBezTo>
                  <a:cubicBezTo>
                    <a:pt x="624840" y="1000125"/>
                    <a:pt x="438436" y="543592"/>
                    <a:pt x="438436" y="543592"/>
                  </a:cubicBezTo>
                  <a:lnTo>
                    <a:pt x="109061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9" name="Freihandform: Form 887">
              <a:extLst>
                <a:ext uri="{FF2B5EF4-FFF2-40B4-BE49-F238E27FC236}">
                  <a16:creationId xmlns:a16="http://schemas.microsoft.com/office/drawing/2014/main" id="{7D258CDA-64D0-4370-8E54-B77F95B1FA4E}"/>
                </a:ext>
              </a:extLst>
            </p:cNvPr>
            <p:cNvSpPr/>
            <p:nvPr/>
          </p:nvSpPr>
          <p:spPr>
            <a:xfrm>
              <a:off x="2302675" y="2226183"/>
              <a:ext cx="142875" cy="552450"/>
            </a:xfrm>
            <a:custGeom>
              <a:avLst/>
              <a:gdLst>
                <a:gd name="connsiteX0" fmla="*/ 99339 w 142875"/>
                <a:gd name="connsiteY0" fmla="*/ 151543 h 552450"/>
                <a:gd name="connsiteX1" fmla="*/ 91528 w 142875"/>
                <a:gd name="connsiteY1" fmla="*/ 11239 h 552450"/>
                <a:gd name="connsiteX2" fmla="*/ 90671 w 142875"/>
                <a:gd name="connsiteY2" fmla="*/ 7144 h 552450"/>
                <a:gd name="connsiteX3" fmla="*/ 7613 w 142875"/>
                <a:gd name="connsiteY3" fmla="*/ 228695 h 552450"/>
                <a:gd name="connsiteX4" fmla="*/ 14185 w 142875"/>
                <a:gd name="connsiteY4" fmla="*/ 533305 h 552450"/>
                <a:gd name="connsiteX5" fmla="*/ 23329 w 142875"/>
                <a:gd name="connsiteY5" fmla="*/ 535686 h 552450"/>
                <a:gd name="connsiteX6" fmla="*/ 143535 w 142875"/>
                <a:gd name="connsiteY6" fmla="*/ 484822 h 552450"/>
                <a:gd name="connsiteX7" fmla="*/ 114769 w 142875"/>
                <a:gd name="connsiteY7" fmla="*/ 288226 h 552450"/>
                <a:gd name="connsiteX8" fmla="*/ 99339 w 142875"/>
                <a:gd name="connsiteY8" fmla="*/ 151543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552450">
                  <a:moveTo>
                    <a:pt x="99339" y="151543"/>
                  </a:moveTo>
                  <a:cubicBezTo>
                    <a:pt x="96862" y="104775"/>
                    <a:pt x="105721" y="56483"/>
                    <a:pt x="91528" y="11239"/>
                  </a:cubicBezTo>
                  <a:cubicBezTo>
                    <a:pt x="91052" y="9811"/>
                    <a:pt x="91052" y="8572"/>
                    <a:pt x="90671" y="7144"/>
                  </a:cubicBezTo>
                  <a:cubicBezTo>
                    <a:pt x="59715" y="25432"/>
                    <a:pt x="1327" y="79820"/>
                    <a:pt x="7613" y="228695"/>
                  </a:cubicBezTo>
                  <a:cubicBezTo>
                    <a:pt x="10280" y="292132"/>
                    <a:pt x="8185" y="407575"/>
                    <a:pt x="14185" y="533305"/>
                  </a:cubicBezTo>
                  <a:cubicBezTo>
                    <a:pt x="17233" y="534067"/>
                    <a:pt x="20377" y="534734"/>
                    <a:pt x="23329" y="535686"/>
                  </a:cubicBezTo>
                  <a:cubicBezTo>
                    <a:pt x="76765" y="551021"/>
                    <a:pt x="136772" y="558832"/>
                    <a:pt x="143535" y="484822"/>
                  </a:cubicBezTo>
                  <a:cubicBezTo>
                    <a:pt x="149440" y="419671"/>
                    <a:pt x="125342" y="351949"/>
                    <a:pt x="114769" y="288226"/>
                  </a:cubicBezTo>
                  <a:cubicBezTo>
                    <a:pt x="107340" y="242983"/>
                    <a:pt x="101720" y="197167"/>
                    <a:pt x="99339" y="151543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0" name="Freihandform: Form 922">
              <a:extLst>
                <a:ext uri="{FF2B5EF4-FFF2-40B4-BE49-F238E27FC236}">
                  <a16:creationId xmlns:a16="http://schemas.microsoft.com/office/drawing/2014/main" id="{CD7B7B6C-6703-40C6-A5EA-102748EFE5E5}"/>
                </a:ext>
              </a:extLst>
            </p:cNvPr>
            <p:cNvSpPr/>
            <p:nvPr/>
          </p:nvSpPr>
          <p:spPr>
            <a:xfrm>
              <a:off x="2487576" y="5663089"/>
              <a:ext cx="447675" cy="219075"/>
            </a:xfrm>
            <a:custGeom>
              <a:avLst/>
              <a:gdLst>
                <a:gd name="connsiteX0" fmla="*/ 328299 w 447675"/>
                <a:gd name="connsiteY0" fmla="*/ 93726 h 219075"/>
                <a:gd name="connsiteX1" fmla="*/ 224857 w 447675"/>
                <a:gd name="connsiteY1" fmla="*/ 38100 h 219075"/>
                <a:gd name="connsiteX2" fmla="*/ 42358 w 447675"/>
                <a:gd name="connsiteY2" fmla="*/ 7144 h 219075"/>
                <a:gd name="connsiteX3" fmla="*/ 10735 w 447675"/>
                <a:gd name="connsiteY3" fmla="*/ 214122 h 219075"/>
                <a:gd name="connsiteX4" fmla="*/ 442694 w 447675"/>
                <a:gd name="connsiteY4" fmla="*/ 214122 h 219075"/>
                <a:gd name="connsiteX5" fmla="*/ 328299 w 447675"/>
                <a:gd name="connsiteY5" fmla="*/ 9372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7675" h="219075">
                  <a:moveTo>
                    <a:pt x="328299" y="93726"/>
                  </a:moveTo>
                  <a:lnTo>
                    <a:pt x="224857" y="38100"/>
                  </a:lnTo>
                  <a:lnTo>
                    <a:pt x="42358" y="7144"/>
                  </a:lnTo>
                  <a:cubicBezTo>
                    <a:pt x="42358" y="7144"/>
                    <a:pt x="-6219" y="104299"/>
                    <a:pt x="10735" y="214122"/>
                  </a:cubicBezTo>
                  <a:lnTo>
                    <a:pt x="442694" y="214122"/>
                  </a:lnTo>
                  <a:cubicBezTo>
                    <a:pt x="442694" y="214122"/>
                    <a:pt x="428216" y="122301"/>
                    <a:pt x="328299" y="93726"/>
                  </a:cubicBezTo>
                  <a:close/>
                </a:path>
              </a:pathLst>
            </a:custGeom>
            <a:solidFill>
              <a:srgbClr val="7D7D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1" name="Freihandform: Form 923">
              <a:extLst>
                <a:ext uri="{FF2B5EF4-FFF2-40B4-BE49-F238E27FC236}">
                  <a16:creationId xmlns:a16="http://schemas.microsoft.com/office/drawing/2014/main" id="{9A011BF0-D145-47BF-889F-905A03F778C7}"/>
                </a:ext>
              </a:extLst>
            </p:cNvPr>
            <p:cNvSpPr/>
            <p:nvPr/>
          </p:nvSpPr>
          <p:spPr>
            <a:xfrm>
              <a:off x="2487644" y="5829205"/>
              <a:ext cx="447675" cy="47625"/>
            </a:xfrm>
            <a:custGeom>
              <a:avLst/>
              <a:gdLst>
                <a:gd name="connsiteX0" fmla="*/ 16002 w 447675"/>
                <a:gd name="connsiteY0" fmla="*/ 7620 h 47625"/>
                <a:gd name="connsiteX1" fmla="*/ 7144 w 447675"/>
                <a:gd name="connsiteY1" fmla="*/ 7144 h 47625"/>
                <a:gd name="connsiteX2" fmla="*/ 10668 w 447675"/>
                <a:gd name="connsiteY2" fmla="*/ 47911 h 47625"/>
                <a:gd name="connsiteX3" fmla="*/ 442627 w 447675"/>
                <a:gd name="connsiteY3" fmla="*/ 47911 h 47625"/>
                <a:gd name="connsiteX4" fmla="*/ 428054 w 447675"/>
                <a:gd name="connsiteY4" fmla="*/ 7525 h 47625"/>
                <a:gd name="connsiteX5" fmla="*/ 16002 w 447675"/>
                <a:gd name="connsiteY5" fmla="*/ 75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7675" h="47625">
                  <a:moveTo>
                    <a:pt x="16002" y="7620"/>
                  </a:moveTo>
                  <a:cubicBezTo>
                    <a:pt x="12954" y="7620"/>
                    <a:pt x="10096" y="7334"/>
                    <a:pt x="7144" y="7144"/>
                  </a:cubicBezTo>
                  <a:cubicBezTo>
                    <a:pt x="7430" y="20479"/>
                    <a:pt x="8477" y="34100"/>
                    <a:pt x="10668" y="47911"/>
                  </a:cubicBezTo>
                  <a:lnTo>
                    <a:pt x="442627" y="47911"/>
                  </a:lnTo>
                  <a:cubicBezTo>
                    <a:pt x="442627" y="47911"/>
                    <a:pt x="439769" y="30004"/>
                    <a:pt x="428054" y="7525"/>
                  </a:cubicBezTo>
                  <a:lnTo>
                    <a:pt x="16002" y="752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2" name="Freihandform: Form 924">
              <a:extLst>
                <a:ext uri="{FF2B5EF4-FFF2-40B4-BE49-F238E27FC236}">
                  <a16:creationId xmlns:a16="http://schemas.microsoft.com/office/drawing/2014/main" id="{09EE94FE-986B-4250-B9B4-D19D4F456D09}"/>
                </a:ext>
              </a:extLst>
            </p:cNvPr>
            <p:cNvSpPr/>
            <p:nvPr/>
          </p:nvSpPr>
          <p:spPr>
            <a:xfrm>
              <a:off x="3122283" y="5663565"/>
              <a:ext cx="619125" cy="219075"/>
            </a:xfrm>
            <a:custGeom>
              <a:avLst/>
              <a:gdLst>
                <a:gd name="connsiteX0" fmla="*/ 489311 w 619125"/>
                <a:gd name="connsiteY0" fmla="*/ 103822 h 219075"/>
                <a:gd name="connsiteX1" fmla="*/ 219753 w 619125"/>
                <a:gd name="connsiteY1" fmla="*/ 7144 h 219075"/>
                <a:gd name="connsiteX2" fmla="*/ 42207 w 619125"/>
                <a:gd name="connsiteY2" fmla="*/ 7144 h 219075"/>
                <a:gd name="connsiteX3" fmla="*/ 10679 w 619125"/>
                <a:gd name="connsiteY3" fmla="*/ 213074 h 219075"/>
                <a:gd name="connsiteX4" fmla="*/ 619422 w 619125"/>
                <a:gd name="connsiteY4" fmla="*/ 213074 h 219075"/>
                <a:gd name="connsiteX5" fmla="*/ 489311 w 619125"/>
                <a:gd name="connsiteY5" fmla="*/ 103822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9125" h="219075">
                  <a:moveTo>
                    <a:pt x="489311" y="103822"/>
                  </a:moveTo>
                  <a:lnTo>
                    <a:pt x="219753" y="7144"/>
                  </a:lnTo>
                  <a:lnTo>
                    <a:pt x="42207" y="7144"/>
                  </a:lnTo>
                  <a:cubicBezTo>
                    <a:pt x="42207" y="7144"/>
                    <a:pt x="-6084" y="103822"/>
                    <a:pt x="10679" y="213074"/>
                  </a:cubicBezTo>
                  <a:lnTo>
                    <a:pt x="619422" y="213074"/>
                  </a:lnTo>
                  <a:cubicBezTo>
                    <a:pt x="619422" y="213169"/>
                    <a:pt x="611040" y="116491"/>
                    <a:pt x="489311" y="103822"/>
                  </a:cubicBezTo>
                  <a:close/>
                </a:path>
              </a:pathLst>
            </a:custGeom>
            <a:solidFill>
              <a:srgbClr val="7D7D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3" name="Freihandform: Form 925">
              <a:extLst>
                <a:ext uri="{FF2B5EF4-FFF2-40B4-BE49-F238E27FC236}">
                  <a16:creationId xmlns:a16="http://schemas.microsoft.com/office/drawing/2014/main" id="{CFD4D9F5-A6B9-4DE7-9B5B-AC1D38E6C245}"/>
                </a:ext>
              </a:extLst>
            </p:cNvPr>
            <p:cNvSpPr/>
            <p:nvPr/>
          </p:nvSpPr>
          <p:spPr>
            <a:xfrm>
              <a:off x="3122485" y="5829681"/>
              <a:ext cx="619125" cy="47625"/>
            </a:xfrm>
            <a:custGeom>
              <a:avLst/>
              <a:gdLst>
                <a:gd name="connsiteX0" fmla="*/ 7144 w 619125"/>
                <a:gd name="connsiteY0" fmla="*/ 7144 h 47625"/>
                <a:gd name="connsiteX1" fmla="*/ 10573 w 619125"/>
                <a:gd name="connsiteY1" fmla="*/ 46958 h 47625"/>
                <a:gd name="connsiteX2" fmla="*/ 619315 w 619125"/>
                <a:gd name="connsiteY2" fmla="*/ 46958 h 47625"/>
                <a:gd name="connsiteX3" fmla="*/ 605981 w 619125"/>
                <a:gd name="connsiteY3" fmla="*/ 7144 h 47625"/>
                <a:gd name="connsiteX4" fmla="*/ 7144 w 619125"/>
                <a:gd name="connsiteY4" fmla="*/ 71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25" h="47625">
                  <a:moveTo>
                    <a:pt x="7144" y="7144"/>
                  </a:moveTo>
                  <a:cubicBezTo>
                    <a:pt x="7429" y="20098"/>
                    <a:pt x="8477" y="33433"/>
                    <a:pt x="10573" y="46958"/>
                  </a:cubicBezTo>
                  <a:lnTo>
                    <a:pt x="619315" y="46958"/>
                  </a:lnTo>
                  <a:cubicBezTo>
                    <a:pt x="619315" y="46958"/>
                    <a:pt x="617696" y="28765"/>
                    <a:pt x="605981" y="7144"/>
                  </a:cubicBezTo>
                  <a:lnTo>
                    <a:pt x="7144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4" name="Freihandform: Form 926">
              <a:extLst>
                <a:ext uri="{FF2B5EF4-FFF2-40B4-BE49-F238E27FC236}">
                  <a16:creationId xmlns:a16="http://schemas.microsoft.com/office/drawing/2014/main" id="{DBB4F26E-9655-44B6-A3C1-6C466EFD871B}"/>
                </a:ext>
              </a:extLst>
            </p:cNvPr>
            <p:cNvSpPr/>
            <p:nvPr/>
          </p:nvSpPr>
          <p:spPr>
            <a:xfrm>
              <a:off x="2511837" y="3316224"/>
              <a:ext cx="914400" cy="2390775"/>
            </a:xfrm>
            <a:custGeom>
              <a:avLst/>
              <a:gdLst>
                <a:gd name="connsiteX0" fmla="*/ 361950 w 914400"/>
                <a:gd name="connsiteY0" fmla="*/ 35338 h 2390775"/>
                <a:gd name="connsiteX1" fmla="*/ 97250 w 914400"/>
                <a:gd name="connsiteY1" fmla="*/ 7906 h 2390775"/>
                <a:gd name="connsiteX2" fmla="*/ 75629 w 914400"/>
                <a:gd name="connsiteY2" fmla="*/ 7144 h 2390775"/>
                <a:gd name="connsiteX3" fmla="*/ 74295 w 914400"/>
                <a:gd name="connsiteY3" fmla="*/ 226123 h 2390775"/>
                <a:gd name="connsiteX4" fmla="*/ 75914 w 914400"/>
                <a:gd name="connsiteY4" fmla="*/ 1190435 h 2390775"/>
                <a:gd name="connsiteX5" fmla="*/ 7144 w 914400"/>
                <a:gd name="connsiteY5" fmla="*/ 2384298 h 2390775"/>
                <a:gd name="connsiteX6" fmla="*/ 200787 w 914400"/>
                <a:gd name="connsiteY6" fmla="*/ 2384965 h 2390775"/>
                <a:gd name="connsiteX7" fmla="*/ 382334 w 914400"/>
                <a:gd name="connsiteY7" fmla="*/ 1347788 h 2390775"/>
                <a:gd name="connsiteX8" fmla="*/ 522065 w 914400"/>
                <a:gd name="connsiteY8" fmla="*/ 490633 h 2390775"/>
                <a:gd name="connsiteX9" fmla="*/ 617792 w 914400"/>
                <a:gd name="connsiteY9" fmla="*/ 1347788 h 2390775"/>
                <a:gd name="connsiteX10" fmla="*/ 644462 w 914400"/>
                <a:gd name="connsiteY10" fmla="*/ 2378202 h 2390775"/>
                <a:gd name="connsiteX11" fmla="*/ 870966 w 914400"/>
                <a:gd name="connsiteY11" fmla="*/ 2369249 h 2390775"/>
                <a:gd name="connsiteX12" fmla="*/ 906685 w 914400"/>
                <a:gd name="connsiteY12" fmla="*/ 1250537 h 2390775"/>
                <a:gd name="connsiteX13" fmla="*/ 912876 w 914400"/>
                <a:gd name="connsiteY13" fmla="*/ 48863 h 2390775"/>
                <a:gd name="connsiteX14" fmla="*/ 883444 w 914400"/>
                <a:gd name="connsiteY14" fmla="*/ 51816 h 2390775"/>
                <a:gd name="connsiteX15" fmla="*/ 361950 w 914400"/>
                <a:gd name="connsiteY15" fmla="*/ 35338 h 239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4400" h="2390775">
                  <a:moveTo>
                    <a:pt x="361950" y="35338"/>
                  </a:moveTo>
                  <a:cubicBezTo>
                    <a:pt x="273844" y="25622"/>
                    <a:pt x="185738" y="13335"/>
                    <a:pt x="97250" y="7906"/>
                  </a:cubicBezTo>
                  <a:cubicBezTo>
                    <a:pt x="90011" y="7429"/>
                    <a:pt x="82868" y="7334"/>
                    <a:pt x="75629" y="7144"/>
                  </a:cubicBezTo>
                  <a:cubicBezTo>
                    <a:pt x="74867" y="60674"/>
                    <a:pt x="74295" y="132302"/>
                    <a:pt x="74295" y="226123"/>
                  </a:cubicBezTo>
                  <a:cubicBezTo>
                    <a:pt x="74295" y="545782"/>
                    <a:pt x="75914" y="1190435"/>
                    <a:pt x="75914" y="1190435"/>
                  </a:cubicBezTo>
                  <a:lnTo>
                    <a:pt x="7144" y="2384298"/>
                  </a:lnTo>
                  <a:lnTo>
                    <a:pt x="200787" y="2384965"/>
                  </a:lnTo>
                  <a:lnTo>
                    <a:pt x="382334" y="1347788"/>
                  </a:lnTo>
                  <a:lnTo>
                    <a:pt x="522065" y="490633"/>
                  </a:lnTo>
                  <a:lnTo>
                    <a:pt x="617792" y="1347788"/>
                  </a:lnTo>
                  <a:lnTo>
                    <a:pt x="644462" y="2378202"/>
                  </a:lnTo>
                  <a:lnTo>
                    <a:pt x="870966" y="2369249"/>
                  </a:lnTo>
                  <a:lnTo>
                    <a:pt x="906685" y="1250537"/>
                  </a:lnTo>
                  <a:lnTo>
                    <a:pt x="912876" y="48863"/>
                  </a:lnTo>
                  <a:cubicBezTo>
                    <a:pt x="903637" y="50673"/>
                    <a:pt x="893921" y="51816"/>
                    <a:pt x="883444" y="51816"/>
                  </a:cubicBezTo>
                  <a:cubicBezTo>
                    <a:pt x="708374" y="52578"/>
                    <a:pt x="536258" y="54578"/>
                    <a:pt x="361950" y="35338"/>
                  </a:cubicBezTo>
                  <a:close/>
                </a:path>
              </a:pathLst>
            </a:custGeom>
            <a:solidFill>
              <a:srgbClr val="464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5" name="Freihandform: Form 927">
              <a:extLst>
                <a:ext uri="{FF2B5EF4-FFF2-40B4-BE49-F238E27FC236}">
                  <a16:creationId xmlns:a16="http://schemas.microsoft.com/office/drawing/2014/main" id="{D732E902-39C5-4809-AD58-62F9B11755F8}"/>
                </a:ext>
              </a:extLst>
            </p:cNvPr>
            <p:cNvSpPr/>
            <p:nvPr/>
          </p:nvSpPr>
          <p:spPr>
            <a:xfrm>
              <a:off x="2511837" y="3316224"/>
              <a:ext cx="914400" cy="2390775"/>
            </a:xfrm>
            <a:custGeom>
              <a:avLst/>
              <a:gdLst>
                <a:gd name="connsiteX0" fmla="*/ 361950 w 914400"/>
                <a:gd name="connsiteY0" fmla="*/ 35338 h 2390775"/>
                <a:gd name="connsiteX1" fmla="*/ 97250 w 914400"/>
                <a:gd name="connsiteY1" fmla="*/ 7906 h 2390775"/>
                <a:gd name="connsiteX2" fmla="*/ 75629 w 914400"/>
                <a:gd name="connsiteY2" fmla="*/ 7144 h 2390775"/>
                <a:gd name="connsiteX3" fmla="*/ 74295 w 914400"/>
                <a:gd name="connsiteY3" fmla="*/ 226123 h 2390775"/>
                <a:gd name="connsiteX4" fmla="*/ 75914 w 914400"/>
                <a:gd name="connsiteY4" fmla="*/ 1190435 h 2390775"/>
                <a:gd name="connsiteX5" fmla="*/ 7144 w 914400"/>
                <a:gd name="connsiteY5" fmla="*/ 2384298 h 2390775"/>
                <a:gd name="connsiteX6" fmla="*/ 78391 w 914400"/>
                <a:gd name="connsiteY6" fmla="*/ 2384489 h 2390775"/>
                <a:gd name="connsiteX7" fmla="*/ 140780 w 914400"/>
                <a:gd name="connsiteY7" fmla="*/ 1915001 h 2390775"/>
                <a:gd name="connsiteX8" fmla="*/ 185547 w 914400"/>
                <a:gd name="connsiteY8" fmla="*/ 1062228 h 2390775"/>
                <a:gd name="connsiteX9" fmla="*/ 209741 w 914400"/>
                <a:gd name="connsiteY9" fmla="*/ 656463 h 2390775"/>
                <a:gd name="connsiteX10" fmla="*/ 277273 w 914400"/>
                <a:gd name="connsiteY10" fmla="*/ 368237 h 2390775"/>
                <a:gd name="connsiteX11" fmla="*/ 884111 w 914400"/>
                <a:gd name="connsiteY11" fmla="*/ 128111 h 2390775"/>
                <a:gd name="connsiteX12" fmla="*/ 912495 w 914400"/>
                <a:gd name="connsiteY12" fmla="*/ 122396 h 2390775"/>
                <a:gd name="connsiteX13" fmla="*/ 912876 w 914400"/>
                <a:gd name="connsiteY13" fmla="*/ 48768 h 2390775"/>
                <a:gd name="connsiteX14" fmla="*/ 883444 w 914400"/>
                <a:gd name="connsiteY14" fmla="*/ 51721 h 2390775"/>
                <a:gd name="connsiteX15" fmla="*/ 361950 w 914400"/>
                <a:gd name="connsiteY15" fmla="*/ 35338 h 239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4400" h="2390775">
                  <a:moveTo>
                    <a:pt x="361950" y="35338"/>
                  </a:moveTo>
                  <a:cubicBezTo>
                    <a:pt x="273844" y="25622"/>
                    <a:pt x="185738" y="13335"/>
                    <a:pt x="97250" y="7906"/>
                  </a:cubicBezTo>
                  <a:cubicBezTo>
                    <a:pt x="90011" y="7429"/>
                    <a:pt x="82868" y="7334"/>
                    <a:pt x="75629" y="7144"/>
                  </a:cubicBezTo>
                  <a:cubicBezTo>
                    <a:pt x="74867" y="60674"/>
                    <a:pt x="74295" y="132302"/>
                    <a:pt x="74295" y="226123"/>
                  </a:cubicBezTo>
                  <a:cubicBezTo>
                    <a:pt x="74295" y="545782"/>
                    <a:pt x="75914" y="1190435"/>
                    <a:pt x="75914" y="1190435"/>
                  </a:cubicBezTo>
                  <a:lnTo>
                    <a:pt x="7144" y="2384298"/>
                  </a:lnTo>
                  <a:lnTo>
                    <a:pt x="78391" y="2384489"/>
                  </a:lnTo>
                  <a:cubicBezTo>
                    <a:pt x="94679" y="2227421"/>
                    <a:pt x="118015" y="2071021"/>
                    <a:pt x="140780" y="1915001"/>
                  </a:cubicBezTo>
                  <a:cubicBezTo>
                    <a:pt x="182023" y="1632014"/>
                    <a:pt x="178784" y="1347406"/>
                    <a:pt x="185547" y="1062228"/>
                  </a:cubicBezTo>
                  <a:cubicBezTo>
                    <a:pt x="188786" y="926497"/>
                    <a:pt x="197930" y="791718"/>
                    <a:pt x="209741" y="656463"/>
                  </a:cubicBezTo>
                  <a:cubicBezTo>
                    <a:pt x="218218" y="558546"/>
                    <a:pt x="223647" y="453962"/>
                    <a:pt x="277273" y="368237"/>
                  </a:cubicBezTo>
                  <a:cubicBezTo>
                    <a:pt x="396812" y="177355"/>
                    <a:pt x="691325" y="186404"/>
                    <a:pt x="884111" y="128111"/>
                  </a:cubicBezTo>
                  <a:cubicBezTo>
                    <a:pt x="893921" y="125158"/>
                    <a:pt x="903351" y="123349"/>
                    <a:pt x="912495" y="122396"/>
                  </a:cubicBezTo>
                  <a:lnTo>
                    <a:pt x="912876" y="48768"/>
                  </a:lnTo>
                  <a:cubicBezTo>
                    <a:pt x="903637" y="50578"/>
                    <a:pt x="893921" y="51721"/>
                    <a:pt x="883444" y="51721"/>
                  </a:cubicBezTo>
                  <a:cubicBezTo>
                    <a:pt x="708374" y="52578"/>
                    <a:pt x="536258" y="54578"/>
                    <a:pt x="361950" y="35338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6" name="Freihandform: Form 928">
              <a:extLst>
                <a:ext uri="{FF2B5EF4-FFF2-40B4-BE49-F238E27FC236}">
                  <a16:creationId xmlns:a16="http://schemas.microsoft.com/office/drawing/2014/main" id="{587B181E-CE04-4045-9F3A-DC88851A1BBC}"/>
                </a:ext>
              </a:extLst>
            </p:cNvPr>
            <p:cNvSpPr/>
            <p:nvPr/>
          </p:nvSpPr>
          <p:spPr>
            <a:xfrm>
              <a:off x="3028664" y="3813238"/>
              <a:ext cx="314325" cy="1885950"/>
            </a:xfrm>
            <a:custGeom>
              <a:avLst/>
              <a:gdLst>
                <a:gd name="connsiteX0" fmla="*/ 266033 w 314325"/>
                <a:gd name="connsiteY0" fmla="*/ 1110329 h 1885950"/>
                <a:gd name="connsiteX1" fmla="*/ 208693 w 314325"/>
                <a:gd name="connsiteY1" fmla="*/ 541306 h 1885950"/>
                <a:gd name="connsiteX2" fmla="*/ 22384 w 314325"/>
                <a:gd name="connsiteY2" fmla="*/ 26861 h 1885950"/>
                <a:gd name="connsiteX3" fmla="*/ 19050 w 314325"/>
                <a:gd name="connsiteY3" fmla="*/ 19336 h 1885950"/>
                <a:gd name="connsiteX4" fmla="*/ 11811 w 314325"/>
                <a:gd name="connsiteY4" fmla="*/ 7144 h 1885950"/>
                <a:gd name="connsiteX5" fmla="*/ 7144 w 314325"/>
                <a:gd name="connsiteY5" fmla="*/ 10859 h 1885950"/>
                <a:gd name="connsiteX6" fmla="*/ 100965 w 314325"/>
                <a:gd name="connsiteY6" fmla="*/ 850773 h 1885950"/>
                <a:gd name="connsiteX7" fmla="*/ 127635 w 314325"/>
                <a:gd name="connsiteY7" fmla="*/ 1881188 h 1885950"/>
                <a:gd name="connsiteX8" fmla="*/ 314896 w 314325"/>
                <a:gd name="connsiteY8" fmla="*/ 1873758 h 1885950"/>
                <a:gd name="connsiteX9" fmla="*/ 288322 w 314325"/>
                <a:gd name="connsiteY9" fmla="*/ 1704785 h 1885950"/>
                <a:gd name="connsiteX10" fmla="*/ 266033 w 314325"/>
                <a:gd name="connsiteY10" fmla="*/ 1110329 h 188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4325" h="1885950">
                  <a:moveTo>
                    <a:pt x="266033" y="1110329"/>
                  </a:moveTo>
                  <a:cubicBezTo>
                    <a:pt x="264700" y="915924"/>
                    <a:pt x="254889" y="730853"/>
                    <a:pt x="208693" y="541306"/>
                  </a:cubicBezTo>
                  <a:cubicBezTo>
                    <a:pt x="165259" y="363474"/>
                    <a:pt x="104680" y="190500"/>
                    <a:pt x="22384" y="26861"/>
                  </a:cubicBezTo>
                  <a:cubicBezTo>
                    <a:pt x="21146" y="24384"/>
                    <a:pt x="20193" y="21812"/>
                    <a:pt x="19050" y="19336"/>
                  </a:cubicBezTo>
                  <a:cubicBezTo>
                    <a:pt x="16478" y="15240"/>
                    <a:pt x="14002" y="11239"/>
                    <a:pt x="11811" y="7144"/>
                  </a:cubicBezTo>
                  <a:cubicBezTo>
                    <a:pt x="10287" y="8382"/>
                    <a:pt x="8573" y="9525"/>
                    <a:pt x="7144" y="10859"/>
                  </a:cubicBezTo>
                  <a:lnTo>
                    <a:pt x="100965" y="850773"/>
                  </a:lnTo>
                  <a:lnTo>
                    <a:pt x="127635" y="1881188"/>
                  </a:lnTo>
                  <a:lnTo>
                    <a:pt x="314896" y="1873758"/>
                  </a:lnTo>
                  <a:cubicBezTo>
                    <a:pt x="304229" y="1816608"/>
                    <a:pt x="293942" y="1760030"/>
                    <a:pt x="288322" y="1704785"/>
                  </a:cubicBezTo>
                  <a:cubicBezTo>
                    <a:pt x="268034" y="1508284"/>
                    <a:pt x="267367" y="1307592"/>
                    <a:pt x="266033" y="1110329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7" name="Freihandform: Form 929">
              <a:extLst>
                <a:ext uri="{FF2B5EF4-FFF2-40B4-BE49-F238E27FC236}">
                  <a16:creationId xmlns:a16="http://schemas.microsoft.com/office/drawing/2014/main" id="{210654D8-2629-4CD1-9078-A6FC62FB89CC}"/>
                </a:ext>
              </a:extLst>
            </p:cNvPr>
            <p:cNvSpPr/>
            <p:nvPr/>
          </p:nvSpPr>
          <p:spPr>
            <a:xfrm>
              <a:off x="2404650" y="1786021"/>
              <a:ext cx="1076325" cy="1695450"/>
            </a:xfrm>
            <a:custGeom>
              <a:avLst/>
              <a:gdLst>
                <a:gd name="connsiteX0" fmla="*/ 1060068 w 1076325"/>
                <a:gd name="connsiteY0" fmla="*/ 297382 h 1695450"/>
                <a:gd name="connsiteX1" fmla="*/ 917955 w 1076325"/>
                <a:gd name="connsiteY1" fmla="*/ 104215 h 1695450"/>
                <a:gd name="connsiteX2" fmla="*/ 49942 w 1076325"/>
                <a:gd name="connsiteY2" fmla="*/ 168985 h 1695450"/>
                <a:gd name="connsiteX3" fmla="*/ 7555 w 1076325"/>
                <a:gd name="connsiteY3" fmla="*/ 304240 h 1695450"/>
                <a:gd name="connsiteX4" fmla="*/ 161194 w 1076325"/>
                <a:gd name="connsiteY4" fmla="*/ 1002041 h 1695450"/>
                <a:gd name="connsiteX5" fmla="*/ 181482 w 1076325"/>
                <a:gd name="connsiteY5" fmla="*/ 1620595 h 1695450"/>
                <a:gd name="connsiteX6" fmla="*/ 1020539 w 1076325"/>
                <a:gd name="connsiteY6" fmla="*/ 1620595 h 1695450"/>
                <a:gd name="connsiteX7" fmla="*/ 983201 w 1076325"/>
                <a:gd name="connsiteY7" fmla="*/ 886122 h 1695450"/>
                <a:gd name="connsiteX8" fmla="*/ 1060068 w 1076325"/>
                <a:gd name="connsiteY8" fmla="*/ 297382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6325" h="1695450">
                  <a:moveTo>
                    <a:pt x="1060068" y="297382"/>
                  </a:moveTo>
                  <a:cubicBezTo>
                    <a:pt x="993393" y="127075"/>
                    <a:pt x="971962" y="130313"/>
                    <a:pt x="917955" y="104215"/>
                  </a:cubicBezTo>
                  <a:cubicBezTo>
                    <a:pt x="450468" y="-121147"/>
                    <a:pt x="180053" y="108311"/>
                    <a:pt x="49942" y="168985"/>
                  </a:cubicBezTo>
                  <a:cubicBezTo>
                    <a:pt x="23557" y="181272"/>
                    <a:pt x="4031" y="275284"/>
                    <a:pt x="7555" y="304240"/>
                  </a:cubicBezTo>
                  <a:cubicBezTo>
                    <a:pt x="49846" y="655141"/>
                    <a:pt x="142144" y="842879"/>
                    <a:pt x="161194" y="1002041"/>
                  </a:cubicBezTo>
                  <a:cubicBezTo>
                    <a:pt x="185768" y="1207400"/>
                    <a:pt x="181482" y="1620595"/>
                    <a:pt x="181482" y="1620595"/>
                  </a:cubicBezTo>
                  <a:cubicBezTo>
                    <a:pt x="467041" y="1781663"/>
                    <a:pt x="1020539" y="1620595"/>
                    <a:pt x="1020539" y="1620595"/>
                  </a:cubicBezTo>
                  <a:cubicBezTo>
                    <a:pt x="1020539" y="1620595"/>
                    <a:pt x="1007014" y="1333321"/>
                    <a:pt x="983201" y="886122"/>
                  </a:cubicBezTo>
                  <a:cubicBezTo>
                    <a:pt x="975295" y="737913"/>
                    <a:pt x="1116742" y="442257"/>
                    <a:pt x="1060068" y="2973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8" name="Freihandform: Form 930">
              <a:extLst>
                <a:ext uri="{FF2B5EF4-FFF2-40B4-BE49-F238E27FC236}">
                  <a16:creationId xmlns:a16="http://schemas.microsoft.com/office/drawing/2014/main" id="{69E72309-6727-4A8E-89EE-EED080D4C976}"/>
                </a:ext>
              </a:extLst>
            </p:cNvPr>
            <p:cNvSpPr/>
            <p:nvPr/>
          </p:nvSpPr>
          <p:spPr>
            <a:xfrm>
              <a:off x="2552223" y="2256282"/>
              <a:ext cx="866775" cy="1162050"/>
            </a:xfrm>
            <a:custGeom>
              <a:avLst/>
              <a:gdLst>
                <a:gd name="connsiteX0" fmla="*/ 722567 w 866775"/>
                <a:gd name="connsiteY0" fmla="*/ 14383 h 1162050"/>
                <a:gd name="connsiteX1" fmla="*/ 774859 w 866775"/>
                <a:gd name="connsiteY1" fmla="*/ 185071 h 1162050"/>
                <a:gd name="connsiteX2" fmla="*/ 593979 w 866775"/>
                <a:gd name="connsiteY2" fmla="*/ 152876 h 1162050"/>
                <a:gd name="connsiteX3" fmla="*/ 228028 w 866775"/>
                <a:gd name="connsiteY3" fmla="*/ 179260 h 1162050"/>
                <a:gd name="connsiteX4" fmla="*/ 162782 w 866775"/>
                <a:gd name="connsiteY4" fmla="*/ 7144 h 1162050"/>
                <a:gd name="connsiteX5" fmla="*/ 157924 w 866775"/>
                <a:gd name="connsiteY5" fmla="*/ 32290 h 1162050"/>
                <a:gd name="connsiteX6" fmla="*/ 7144 w 866775"/>
                <a:gd name="connsiteY6" fmla="*/ 488537 h 1162050"/>
                <a:gd name="connsiteX7" fmla="*/ 13526 w 866775"/>
                <a:gd name="connsiteY7" fmla="*/ 531781 h 1162050"/>
                <a:gd name="connsiteX8" fmla="*/ 20383 w 866775"/>
                <a:gd name="connsiteY8" fmla="*/ 603599 h 1162050"/>
                <a:gd name="connsiteX9" fmla="*/ 33814 w 866775"/>
                <a:gd name="connsiteY9" fmla="*/ 1150334 h 1162050"/>
                <a:gd name="connsiteX10" fmla="*/ 56293 w 866775"/>
                <a:gd name="connsiteY10" fmla="*/ 1161955 h 1162050"/>
                <a:gd name="connsiteX11" fmla="*/ 124111 w 866775"/>
                <a:gd name="connsiteY11" fmla="*/ 588455 h 1162050"/>
                <a:gd name="connsiteX12" fmla="*/ 390620 w 866775"/>
                <a:gd name="connsiteY12" fmla="*/ 477679 h 1162050"/>
                <a:gd name="connsiteX13" fmla="*/ 845153 w 866775"/>
                <a:gd name="connsiteY13" fmla="*/ 497776 h 1162050"/>
                <a:gd name="connsiteX14" fmla="*/ 835533 w 866775"/>
                <a:gd name="connsiteY14" fmla="*/ 415957 h 1162050"/>
                <a:gd name="connsiteX15" fmla="*/ 861155 w 866775"/>
                <a:gd name="connsiteY15" fmla="*/ 222790 h 1162050"/>
                <a:gd name="connsiteX16" fmla="*/ 722567 w 866775"/>
                <a:gd name="connsiteY16" fmla="*/ 14383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6775" h="1162050">
                  <a:moveTo>
                    <a:pt x="722567" y="14383"/>
                  </a:moveTo>
                  <a:cubicBezTo>
                    <a:pt x="711994" y="10858"/>
                    <a:pt x="783527" y="190214"/>
                    <a:pt x="774859" y="185071"/>
                  </a:cubicBezTo>
                  <a:cubicBezTo>
                    <a:pt x="694944" y="153638"/>
                    <a:pt x="685038" y="150400"/>
                    <a:pt x="593979" y="152876"/>
                  </a:cubicBezTo>
                  <a:cubicBezTo>
                    <a:pt x="466154" y="156305"/>
                    <a:pt x="336804" y="167450"/>
                    <a:pt x="228028" y="179260"/>
                  </a:cubicBezTo>
                  <a:cubicBezTo>
                    <a:pt x="210598" y="181165"/>
                    <a:pt x="183166" y="55245"/>
                    <a:pt x="162782" y="7144"/>
                  </a:cubicBezTo>
                  <a:cubicBezTo>
                    <a:pt x="161925" y="15240"/>
                    <a:pt x="160401" y="23622"/>
                    <a:pt x="157924" y="32290"/>
                  </a:cubicBezTo>
                  <a:cubicBezTo>
                    <a:pt x="148209" y="67246"/>
                    <a:pt x="52578" y="466344"/>
                    <a:pt x="7144" y="488537"/>
                  </a:cubicBezTo>
                  <a:cubicBezTo>
                    <a:pt x="9620" y="503206"/>
                    <a:pt x="11811" y="517684"/>
                    <a:pt x="13526" y="531781"/>
                  </a:cubicBezTo>
                  <a:cubicBezTo>
                    <a:pt x="15049" y="544830"/>
                    <a:pt x="18955" y="588169"/>
                    <a:pt x="20383" y="603599"/>
                  </a:cubicBezTo>
                  <a:cubicBezTo>
                    <a:pt x="37243" y="820293"/>
                    <a:pt x="33814" y="1150334"/>
                    <a:pt x="33814" y="1150334"/>
                  </a:cubicBezTo>
                  <a:cubicBezTo>
                    <a:pt x="41148" y="1154430"/>
                    <a:pt x="48673" y="1158240"/>
                    <a:pt x="56293" y="1161955"/>
                  </a:cubicBezTo>
                  <a:cubicBezTo>
                    <a:pt x="51244" y="1084612"/>
                    <a:pt x="30480" y="808006"/>
                    <a:pt x="124111" y="588455"/>
                  </a:cubicBezTo>
                  <a:cubicBezTo>
                    <a:pt x="248602" y="523113"/>
                    <a:pt x="330327" y="488251"/>
                    <a:pt x="390620" y="477679"/>
                  </a:cubicBezTo>
                  <a:cubicBezTo>
                    <a:pt x="546830" y="450247"/>
                    <a:pt x="805910" y="504254"/>
                    <a:pt x="845153" y="497776"/>
                  </a:cubicBezTo>
                  <a:cubicBezTo>
                    <a:pt x="842772" y="476536"/>
                    <a:pt x="838295" y="437483"/>
                    <a:pt x="835533" y="415957"/>
                  </a:cubicBezTo>
                  <a:cubicBezTo>
                    <a:pt x="829056" y="365188"/>
                    <a:pt x="842772" y="296704"/>
                    <a:pt x="861155" y="222790"/>
                  </a:cubicBezTo>
                  <a:cubicBezTo>
                    <a:pt x="853059" y="220218"/>
                    <a:pt x="725424" y="15240"/>
                    <a:pt x="722567" y="14383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9" name="Freihandform: Form 931">
              <a:extLst>
                <a:ext uri="{FF2B5EF4-FFF2-40B4-BE49-F238E27FC236}">
                  <a16:creationId xmlns:a16="http://schemas.microsoft.com/office/drawing/2014/main" id="{C41E8CA2-925F-43D9-AA44-14A6B94652D8}"/>
                </a:ext>
              </a:extLst>
            </p:cNvPr>
            <p:cNvSpPr/>
            <p:nvPr/>
          </p:nvSpPr>
          <p:spPr>
            <a:xfrm>
              <a:off x="2578893" y="3334988"/>
              <a:ext cx="847725" cy="142875"/>
            </a:xfrm>
            <a:custGeom>
              <a:avLst/>
              <a:gdLst>
                <a:gd name="connsiteX0" fmla="*/ 381762 w 847725"/>
                <a:gd name="connsiteY0" fmla="*/ 84963 h 142875"/>
                <a:gd name="connsiteX1" fmla="*/ 7430 w 847725"/>
                <a:gd name="connsiteY1" fmla="*/ 21241 h 142875"/>
                <a:gd name="connsiteX2" fmla="*/ 7144 w 847725"/>
                <a:gd name="connsiteY2" fmla="*/ 71723 h 142875"/>
                <a:gd name="connsiteX3" fmla="*/ 846201 w 847725"/>
                <a:gd name="connsiteY3" fmla="*/ 71723 h 142875"/>
                <a:gd name="connsiteX4" fmla="*/ 847344 w 847725"/>
                <a:gd name="connsiteY4" fmla="*/ 7144 h 142875"/>
                <a:gd name="connsiteX5" fmla="*/ 381762 w 847725"/>
                <a:gd name="connsiteY5" fmla="*/ 84963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7725" h="142875">
                  <a:moveTo>
                    <a:pt x="381762" y="84963"/>
                  </a:moveTo>
                  <a:cubicBezTo>
                    <a:pt x="256889" y="87344"/>
                    <a:pt x="118015" y="75247"/>
                    <a:pt x="7430" y="21241"/>
                  </a:cubicBezTo>
                  <a:cubicBezTo>
                    <a:pt x="7334" y="52864"/>
                    <a:pt x="7144" y="71723"/>
                    <a:pt x="7144" y="71723"/>
                  </a:cubicBezTo>
                  <a:cubicBezTo>
                    <a:pt x="292703" y="232791"/>
                    <a:pt x="846201" y="71723"/>
                    <a:pt x="846201" y="71723"/>
                  </a:cubicBezTo>
                  <a:cubicBezTo>
                    <a:pt x="846201" y="71723"/>
                    <a:pt x="846963" y="48196"/>
                    <a:pt x="847344" y="7144"/>
                  </a:cubicBezTo>
                  <a:cubicBezTo>
                    <a:pt x="648367" y="58674"/>
                    <a:pt x="401765" y="88582"/>
                    <a:pt x="381762" y="8496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0" name="Freihandform: Form 932">
              <a:extLst>
                <a:ext uri="{FF2B5EF4-FFF2-40B4-BE49-F238E27FC236}">
                  <a16:creationId xmlns:a16="http://schemas.microsoft.com/office/drawing/2014/main" id="{FF317B63-9AEE-4651-A179-B17EB03D2E89}"/>
                </a:ext>
              </a:extLst>
            </p:cNvPr>
            <p:cNvSpPr/>
            <p:nvPr/>
          </p:nvSpPr>
          <p:spPr>
            <a:xfrm>
              <a:off x="2751867" y="1779117"/>
              <a:ext cx="333375" cy="190500"/>
            </a:xfrm>
            <a:custGeom>
              <a:avLst/>
              <a:gdLst>
                <a:gd name="connsiteX0" fmla="*/ 7144 w 333375"/>
                <a:gd name="connsiteY0" fmla="*/ 35777 h 190500"/>
                <a:gd name="connsiteX1" fmla="*/ 189547 w 333375"/>
                <a:gd name="connsiteY1" fmla="*/ 191892 h 190500"/>
                <a:gd name="connsiteX2" fmla="*/ 327660 w 333375"/>
                <a:gd name="connsiteY2" fmla="*/ 25490 h 190500"/>
                <a:gd name="connsiteX3" fmla="*/ 7144 w 333375"/>
                <a:gd name="connsiteY3" fmla="*/ 35777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190500">
                  <a:moveTo>
                    <a:pt x="7144" y="35777"/>
                  </a:moveTo>
                  <a:cubicBezTo>
                    <a:pt x="8287" y="39587"/>
                    <a:pt x="4667" y="198654"/>
                    <a:pt x="189547" y="191892"/>
                  </a:cubicBezTo>
                  <a:cubicBezTo>
                    <a:pt x="327660" y="186843"/>
                    <a:pt x="327660" y="33300"/>
                    <a:pt x="327660" y="25490"/>
                  </a:cubicBezTo>
                  <a:cubicBezTo>
                    <a:pt x="186404" y="-7943"/>
                    <a:pt x="98298" y="9678"/>
                    <a:pt x="7144" y="35777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1" name="Freihandform: Form 933">
              <a:extLst>
                <a:ext uri="{FF2B5EF4-FFF2-40B4-BE49-F238E27FC236}">
                  <a16:creationId xmlns:a16="http://schemas.microsoft.com/office/drawing/2014/main" id="{1CBF9BCF-3C76-482E-94D2-68F863D96669}"/>
                </a:ext>
              </a:extLst>
            </p:cNvPr>
            <p:cNvSpPr/>
            <p:nvPr/>
          </p:nvSpPr>
          <p:spPr>
            <a:xfrm>
              <a:off x="2398657" y="1933469"/>
              <a:ext cx="923925" cy="866775"/>
            </a:xfrm>
            <a:custGeom>
              <a:avLst/>
              <a:gdLst>
                <a:gd name="connsiteX0" fmla="*/ 343590 w 923925"/>
                <a:gd name="connsiteY0" fmla="*/ 534554 h 866775"/>
                <a:gd name="connsiteX1" fmla="*/ 243578 w 923925"/>
                <a:gd name="connsiteY1" fmla="*/ 64305 h 866775"/>
                <a:gd name="connsiteX2" fmla="*/ 40505 w 923925"/>
                <a:gd name="connsiteY2" fmla="*/ 33634 h 866775"/>
                <a:gd name="connsiteX3" fmla="*/ 8596 w 923925"/>
                <a:gd name="connsiteY3" fmla="*/ 170604 h 866775"/>
                <a:gd name="connsiteX4" fmla="*/ 224433 w 923925"/>
                <a:gd name="connsiteY4" fmla="*/ 866500 h 866775"/>
                <a:gd name="connsiteX5" fmla="*/ 923949 w 923925"/>
                <a:gd name="connsiteY5" fmla="*/ 602658 h 866775"/>
                <a:gd name="connsiteX6" fmla="*/ 873180 w 923925"/>
                <a:gd name="connsiteY6" fmla="*/ 475689 h 866775"/>
                <a:gd name="connsiteX7" fmla="*/ 343590 w 923925"/>
                <a:gd name="connsiteY7" fmla="*/ 534554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3925" h="866775">
                  <a:moveTo>
                    <a:pt x="343590" y="534554"/>
                  </a:moveTo>
                  <a:cubicBezTo>
                    <a:pt x="343590" y="534554"/>
                    <a:pt x="281202" y="103453"/>
                    <a:pt x="243578" y="64305"/>
                  </a:cubicBezTo>
                  <a:cubicBezTo>
                    <a:pt x="175093" y="-6847"/>
                    <a:pt x="77843" y="-4847"/>
                    <a:pt x="40505" y="33634"/>
                  </a:cubicBezTo>
                  <a:cubicBezTo>
                    <a:pt x="6596" y="68591"/>
                    <a:pt x="10406" y="143458"/>
                    <a:pt x="8596" y="170604"/>
                  </a:cubicBezTo>
                  <a:cubicBezTo>
                    <a:pt x="-8454" y="422350"/>
                    <a:pt x="128325" y="869358"/>
                    <a:pt x="224433" y="866500"/>
                  </a:cubicBezTo>
                  <a:cubicBezTo>
                    <a:pt x="252627" y="865643"/>
                    <a:pt x="923949" y="602658"/>
                    <a:pt x="923949" y="602658"/>
                  </a:cubicBezTo>
                  <a:lnTo>
                    <a:pt x="873180" y="475689"/>
                  </a:lnTo>
                  <a:lnTo>
                    <a:pt x="343590" y="534554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2" name="Freihandform: Form 934">
              <a:extLst>
                <a:ext uri="{FF2B5EF4-FFF2-40B4-BE49-F238E27FC236}">
                  <a16:creationId xmlns:a16="http://schemas.microsoft.com/office/drawing/2014/main" id="{F616F4E8-D594-42F9-AB99-B747E7DD506B}"/>
                </a:ext>
              </a:extLst>
            </p:cNvPr>
            <p:cNvSpPr/>
            <p:nvPr/>
          </p:nvSpPr>
          <p:spPr>
            <a:xfrm>
              <a:off x="3200685" y="2402014"/>
              <a:ext cx="123825" cy="152400"/>
            </a:xfrm>
            <a:custGeom>
              <a:avLst/>
              <a:gdLst>
                <a:gd name="connsiteX0" fmla="*/ 7144 w 123825"/>
                <a:gd name="connsiteY0" fmla="*/ 14288 h 152400"/>
                <a:gd name="connsiteX1" fmla="*/ 74200 w 123825"/>
                <a:gd name="connsiteY1" fmla="*/ 152781 h 152400"/>
                <a:gd name="connsiteX2" fmla="*/ 121920 w 123825"/>
                <a:gd name="connsiteY2" fmla="*/ 134112 h 152400"/>
                <a:gd name="connsiteX3" fmla="*/ 71152 w 123825"/>
                <a:gd name="connsiteY3" fmla="*/ 7144 h 152400"/>
                <a:gd name="connsiteX4" fmla="*/ 7144 w 123825"/>
                <a:gd name="connsiteY4" fmla="*/ 14288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" h="152400">
                  <a:moveTo>
                    <a:pt x="7144" y="14288"/>
                  </a:moveTo>
                  <a:cubicBezTo>
                    <a:pt x="36004" y="57531"/>
                    <a:pt x="58198" y="103537"/>
                    <a:pt x="74200" y="152781"/>
                  </a:cubicBezTo>
                  <a:cubicBezTo>
                    <a:pt x="104108" y="141065"/>
                    <a:pt x="121920" y="134112"/>
                    <a:pt x="121920" y="134112"/>
                  </a:cubicBezTo>
                  <a:lnTo>
                    <a:pt x="71152" y="7144"/>
                  </a:lnTo>
                  <a:lnTo>
                    <a:pt x="7144" y="14288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3" name="Freihandform: Form 935">
              <a:extLst>
                <a:ext uri="{FF2B5EF4-FFF2-40B4-BE49-F238E27FC236}">
                  <a16:creationId xmlns:a16="http://schemas.microsoft.com/office/drawing/2014/main" id="{CD9B0C40-2431-4943-BD32-978FECD85F93}"/>
                </a:ext>
              </a:extLst>
            </p:cNvPr>
            <p:cNvSpPr/>
            <p:nvPr/>
          </p:nvSpPr>
          <p:spPr>
            <a:xfrm>
              <a:off x="2963703" y="2594991"/>
              <a:ext cx="266700" cy="123825"/>
            </a:xfrm>
            <a:custGeom>
              <a:avLst/>
              <a:gdLst>
                <a:gd name="connsiteX0" fmla="*/ 7144 w 266700"/>
                <a:gd name="connsiteY0" fmla="*/ 77152 h 123825"/>
                <a:gd name="connsiteX1" fmla="*/ 263557 w 266700"/>
                <a:gd name="connsiteY1" fmla="*/ 124968 h 123825"/>
                <a:gd name="connsiteX2" fmla="*/ 206788 w 266700"/>
                <a:gd name="connsiteY2" fmla="*/ 714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700" h="123825">
                  <a:moveTo>
                    <a:pt x="7144" y="77152"/>
                  </a:moveTo>
                  <a:lnTo>
                    <a:pt x="263557" y="124968"/>
                  </a:lnTo>
                  <a:lnTo>
                    <a:pt x="206788" y="7144"/>
                  </a:lnTo>
                  <a:close/>
                </a:path>
              </a:pathLst>
            </a:custGeom>
            <a:solidFill>
              <a:srgbClr val="FD93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4" name="Freihandform: Form 936">
              <a:extLst>
                <a:ext uri="{FF2B5EF4-FFF2-40B4-BE49-F238E27FC236}">
                  <a16:creationId xmlns:a16="http://schemas.microsoft.com/office/drawing/2014/main" id="{6FEAFD59-9345-4E39-8CA3-213DC96A3FA7}"/>
                </a:ext>
              </a:extLst>
            </p:cNvPr>
            <p:cNvSpPr/>
            <p:nvPr/>
          </p:nvSpPr>
          <p:spPr>
            <a:xfrm>
              <a:off x="2657951" y="1248346"/>
              <a:ext cx="495300" cy="495300"/>
            </a:xfrm>
            <a:custGeom>
              <a:avLst/>
              <a:gdLst>
                <a:gd name="connsiteX0" fmla="*/ 467487 w 495300"/>
                <a:gd name="connsiteY0" fmla="*/ 7144 h 495300"/>
                <a:gd name="connsiteX1" fmla="*/ 7144 w 495300"/>
                <a:gd name="connsiteY1" fmla="*/ 42863 h 495300"/>
                <a:gd name="connsiteX2" fmla="*/ 8382 w 495300"/>
                <a:gd name="connsiteY2" fmla="*/ 200120 h 495300"/>
                <a:gd name="connsiteX3" fmla="*/ 333947 w 495300"/>
                <a:gd name="connsiteY3" fmla="*/ 488442 h 495300"/>
                <a:gd name="connsiteX4" fmla="*/ 487585 w 495300"/>
                <a:gd name="connsiteY4" fmla="*/ 266605 h 495300"/>
                <a:gd name="connsiteX5" fmla="*/ 467487 w 495300"/>
                <a:gd name="connsiteY5" fmla="*/ 7144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300" h="495300">
                  <a:moveTo>
                    <a:pt x="467487" y="7144"/>
                  </a:moveTo>
                  <a:lnTo>
                    <a:pt x="7144" y="42863"/>
                  </a:lnTo>
                  <a:lnTo>
                    <a:pt x="8382" y="200120"/>
                  </a:lnTo>
                  <a:cubicBezTo>
                    <a:pt x="52102" y="433197"/>
                    <a:pt x="215455" y="497586"/>
                    <a:pt x="333947" y="488442"/>
                  </a:cubicBezTo>
                  <a:cubicBezTo>
                    <a:pt x="452438" y="479298"/>
                    <a:pt x="494062" y="365570"/>
                    <a:pt x="487585" y="266605"/>
                  </a:cubicBezTo>
                  <a:lnTo>
                    <a:pt x="467487" y="7144"/>
                  </a:lnTo>
                  <a:close/>
                </a:path>
              </a:pathLst>
            </a:custGeom>
            <a:solidFill>
              <a:srgbClr val="FEB7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5" name="Freihandform: Form 937">
              <a:extLst>
                <a:ext uri="{FF2B5EF4-FFF2-40B4-BE49-F238E27FC236}">
                  <a16:creationId xmlns:a16="http://schemas.microsoft.com/office/drawing/2014/main" id="{3F49BD9C-1D3C-4370-AD7C-DEC0D39D7C4C}"/>
                </a:ext>
              </a:extLst>
            </p:cNvPr>
            <p:cNvSpPr/>
            <p:nvPr/>
          </p:nvSpPr>
          <p:spPr>
            <a:xfrm>
              <a:off x="2773203" y="1555623"/>
              <a:ext cx="285750" cy="381000"/>
            </a:xfrm>
            <a:custGeom>
              <a:avLst/>
              <a:gdLst>
                <a:gd name="connsiteX0" fmla="*/ 262795 w 285750"/>
                <a:gd name="connsiteY0" fmla="*/ 7144 h 381000"/>
                <a:gd name="connsiteX1" fmla="*/ 7144 w 285750"/>
                <a:gd name="connsiteY1" fmla="*/ 26956 h 381000"/>
                <a:gd name="connsiteX2" fmla="*/ 26194 w 285750"/>
                <a:gd name="connsiteY2" fmla="*/ 260794 h 381000"/>
                <a:gd name="connsiteX3" fmla="*/ 163925 w 285750"/>
                <a:gd name="connsiteY3" fmla="*/ 378809 h 381000"/>
                <a:gd name="connsiteX4" fmla="*/ 281845 w 285750"/>
                <a:gd name="connsiteY4" fmla="*/ 240983 h 381000"/>
                <a:gd name="connsiteX5" fmla="*/ 262795 w 285750"/>
                <a:gd name="connsiteY5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0" h="381000">
                  <a:moveTo>
                    <a:pt x="262795" y="7144"/>
                  </a:moveTo>
                  <a:lnTo>
                    <a:pt x="7144" y="26956"/>
                  </a:lnTo>
                  <a:lnTo>
                    <a:pt x="26194" y="260794"/>
                  </a:lnTo>
                  <a:cubicBezTo>
                    <a:pt x="31623" y="331470"/>
                    <a:pt x="93345" y="384334"/>
                    <a:pt x="163925" y="378809"/>
                  </a:cubicBezTo>
                  <a:cubicBezTo>
                    <a:pt x="234505" y="373380"/>
                    <a:pt x="287369" y="311658"/>
                    <a:pt x="281845" y="240983"/>
                  </a:cubicBezTo>
                  <a:lnTo>
                    <a:pt x="262795" y="7144"/>
                  </a:lnTo>
                  <a:close/>
                </a:path>
              </a:pathLst>
            </a:custGeom>
            <a:solidFill>
              <a:srgbClr val="FEB7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6" name="Freihandform: Form 938">
              <a:extLst>
                <a:ext uri="{FF2B5EF4-FFF2-40B4-BE49-F238E27FC236}">
                  <a16:creationId xmlns:a16="http://schemas.microsoft.com/office/drawing/2014/main" id="{315DB700-6679-40B5-A8E2-1DB74B922567}"/>
                </a:ext>
              </a:extLst>
            </p:cNvPr>
            <p:cNvSpPr/>
            <p:nvPr/>
          </p:nvSpPr>
          <p:spPr>
            <a:xfrm>
              <a:off x="2638703" y="1076611"/>
              <a:ext cx="533400" cy="609600"/>
            </a:xfrm>
            <a:custGeom>
              <a:avLst/>
              <a:gdLst>
                <a:gd name="connsiteX0" fmla="*/ 198318 w 533400"/>
                <a:gd name="connsiteY0" fmla="*/ 32671 h 609600"/>
                <a:gd name="connsiteX1" fmla="*/ 7913 w 533400"/>
                <a:gd name="connsiteY1" fmla="*/ 212884 h 609600"/>
                <a:gd name="connsiteX2" fmla="*/ 20867 w 533400"/>
                <a:gd name="connsiteY2" fmla="*/ 380810 h 609600"/>
                <a:gd name="connsiteX3" fmla="*/ 151455 w 533400"/>
                <a:gd name="connsiteY3" fmla="*/ 610553 h 609600"/>
                <a:gd name="connsiteX4" fmla="*/ 119737 w 533400"/>
                <a:gd name="connsiteY4" fmla="*/ 470821 h 609600"/>
                <a:gd name="connsiteX5" fmla="*/ 35536 w 533400"/>
                <a:gd name="connsiteY5" fmla="*/ 373666 h 609600"/>
                <a:gd name="connsiteX6" fmla="*/ 52014 w 533400"/>
                <a:gd name="connsiteY6" fmla="*/ 320993 h 609600"/>
                <a:gd name="connsiteX7" fmla="*/ 79160 w 533400"/>
                <a:gd name="connsiteY7" fmla="*/ 353663 h 609600"/>
                <a:gd name="connsiteX8" fmla="*/ 102973 w 533400"/>
                <a:gd name="connsiteY8" fmla="*/ 347853 h 609600"/>
                <a:gd name="connsiteX9" fmla="*/ 109450 w 533400"/>
                <a:gd name="connsiteY9" fmla="*/ 284702 h 609600"/>
                <a:gd name="connsiteX10" fmla="*/ 172124 w 533400"/>
                <a:gd name="connsiteY10" fmla="*/ 211455 h 609600"/>
                <a:gd name="connsiteX11" fmla="*/ 486926 w 533400"/>
                <a:gd name="connsiteY11" fmla="*/ 178594 h 609600"/>
                <a:gd name="connsiteX12" fmla="*/ 527216 w 533400"/>
                <a:gd name="connsiteY12" fmla="*/ 7144 h 609600"/>
                <a:gd name="connsiteX13" fmla="*/ 198318 w 533400"/>
                <a:gd name="connsiteY13" fmla="*/ 32671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33400" h="609600">
                  <a:moveTo>
                    <a:pt x="198318" y="32671"/>
                  </a:moveTo>
                  <a:cubicBezTo>
                    <a:pt x="198318" y="32671"/>
                    <a:pt x="-6946" y="20955"/>
                    <a:pt x="7913" y="212884"/>
                  </a:cubicBezTo>
                  <a:lnTo>
                    <a:pt x="20867" y="380810"/>
                  </a:lnTo>
                  <a:cubicBezTo>
                    <a:pt x="20867" y="380810"/>
                    <a:pt x="44489" y="564833"/>
                    <a:pt x="151455" y="610553"/>
                  </a:cubicBezTo>
                  <a:lnTo>
                    <a:pt x="119737" y="470821"/>
                  </a:lnTo>
                  <a:cubicBezTo>
                    <a:pt x="119737" y="470821"/>
                    <a:pt x="62872" y="494919"/>
                    <a:pt x="35536" y="373666"/>
                  </a:cubicBezTo>
                  <a:cubicBezTo>
                    <a:pt x="25915" y="331184"/>
                    <a:pt x="38488" y="322040"/>
                    <a:pt x="52014" y="320993"/>
                  </a:cubicBezTo>
                  <a:cubicBezTo>
                    <a:pt x="70302" y="319564"/>
                    <a:pt x="79160" y="353663"/>
                    <a:pt x="79160" y="353663"/>
                  </a:cubicBezTo>
                  <a:lnTo>
                    <a:pt x="102973" y="347853"/>
                  </a:lnTo>
                  <a:lnTo>
                    <a:pt x="109450" y="284702"/>
                  </a:lnTo>
                  <a:cubicBezTo>
                    <a:pt x="109450" y="284702"/>
                    <a:pt x="101925" y="216884"/>
                    <a:pt x="172124" y="211455"/>
                  </a:cubicBezTo>
                  <a:lnTo>
                    <a:pt x="486926" y="178594"/>
                  </a:lnTo>
                  <a:cubicBezTo>
                    <a:pt x="486926" y="178594"/>
                    <a:pt x="539980" y="171641"/>
                    <a:pt x="527216" y="7144"/>
                  </a:cubicBezTo>
                  <a:lnTo>
                    <a:pt x="198318" y="3267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7" name="Freihandform: Form 939">
              <a:extLst>
                <a:ext uri="{FF2B5EF4-FFF2-40B4-BE49-F238E27FC236}">
                  <a16:creationId xmlns:a16="http://schemas.microsoft.com/office/drawing/2014/main" id="{6AD35CAF-2243-4788-8AC3-6AACE3D9A815}"/>
                </a:ext>
              </a:extLst>
            </p:cNvPr>
            <p:cNvSpPr/>
            <p:nvPr/>
          </p:nvSpPr>
          <p:spPr>
            <a:xfrm>
              <a:off x="2800826" y="1676971"/>
              <a:ext cx="257175" cy="95250"/>
            </a:xfrm>
            <a:custGeom>
              <a:avLst/>
              <a:gdLst>
                <a:gd name="connsiteX0" fmla="*/ 7144 w 257175"/>
                <a:gd name="connsiteY0" fmla="*/ 7144 h 95250"/>
                <a:gd name="connsiteX1" fmla="*/ 250031 w 257175"/>
                <a:gd name="connsiteY1" fmla="*/ 68008 h 95250"/>
                <a:gd name="connsiteX2" fmla="*/ 247174 w 257175"/>
                <a:gd name="connsiteY2" fmla="*/ 45053 h 95250"/>
                <a:gd name="connsiteX3" fmla="*/ 7144 w 257175"/>
                <a:gd name="connsiteY3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95250">
                  <a:moveTo>
                    <a:pt x="7144" y="7144"/>
                  </a:moveTo>
                  <a:cubicBezTo>
                    <a:pt x="159544" y="161544"/>
                    <a:pt x="250031" y="68008"/>
                    <a:pt x="250031" y="68008"/>
                  </a:cubicBezTo>
                  <a:lnTo>
                    <a:pt x="247174" y="45053"/>
                  </a:lnTo>
                  <a:cubicBezTo>
                    <a:pt x="160306" y="86011"/>
                    <a:pt x="7144" y="7144"/>
                    <a:pt x="7144" y="7144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8" name="Freihandform: Form 940">
              <a:extLst>
                <a:ext uri="{FF2B5EF4-FFF2-40B4-BE49-F238E27FC236}">
                  <a16:creationId xmlns:a16="http://schemas.microsoft.com/office/drawing/2014/main" id="{5A5312E1-B4F4-4E5A-AC0E-24FEB26C7ACF}"/>
                </a:ext>
              </a:extLst>
            </p:cNvPr>
            <p:cNvSpPr/>
            <p:nvPr/>
          </p:nvSpPr>
          <p:spPr>
            <a:xfrm>
              <a:off x="3163443" y="2016157"/>
              <a:ext cx="495300" cy="714375"/>
            </a:xfrm>
            <a:custGeom>
              <a:avLst/>
              <a:gdLst>
                <a:gd name="connsiteX0" fmla="*/ 276511 w 495300"/>
                <a:gd name="connsiteY0" fmla="*/ 7144 h 714375"/>
                <a:gd name="connsiteX1" fmla="*/ 176308 w 495300"/>
                <a:gd name="connsiteY1" fmla="*/ 356045 h 714375"/>
                <a:gd name="connsiteX2" fmla="*/ 265176 w 495300"/>
                <a:gd name="connsiteY2" fmla="*/ 489299 h 714375"/>
                <a:gd name="connsiteX3" fmla="*/ 7144 w 495300"/>
                <a:gd name="connsiteY3" fmla="*/ 577215 h 714375"/>
                <a:gd name="connsiteX4" fmla="*/ 20383 w 495300"/>
                <a:gd name="connsiteY4" fmla="*/ 703802 h 714375"/>
                <a:gd name="connsiteX5" fmla="*/ 401098 w 495300"/>
                <a:gd name="connsiteY5" fmla="*/ 706279 h 714375"/>
                <a:gd name="connsiteX6" fmla="*/ 476726 w 495300"/>
                <a:gd name="connsiteY6" fmla="*/ 527399 h 714375"/>
                <a:gd name="connsiteX7" fmla="*/ 276511 w 495300"/>
                <a:gd name="connsiteY7" fmla="*/ 7144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5300" h="714375">
                  <a:moveTo>
                    <a:pt x="276511" y="7144"/>
                  </a:moveTo>
                  <a:cubicBezTo>
                    <a:pt x="238887" y="119920"/>
                    <a:pt x="176308" y="356045"/>
                    <a:pt x="176308" y="356045"/>
                  </a:cubicBezTo>
                  <a:lnTo>
                    <a:pt x="265176" y="489299"/>
                  </a:lnTo>
                  <a:lnTo>
                    <a:pt x="7144" y="577215"/>
                  </a:lnTo>
                  <a:lnTo>
                    <a:pt x="20383" y="703802"/>
                  </a:lnTo>
                  <a:cubicBezTo>
                    <a:pt x="20383" y="703802"/>
                    <a:pt x="315563" y="719614"/>
                    <a:pt x="401098" y="706279"/>
                  </a:cubicBezTo>
                  <a:cubicBezTo>
                    <a:pt x="449104" y="698754"/>
                    <a:pt x="517779" y="677704"/>
                    <a:pt x="476726" y="527399"/>
                  </a:cubicBezTo>
                  <a:cubicBezTo>
                    <a:pt x="452723" y="439388"/>
                    <a:pt x="276511" y="7144"/>
                    <a:pt x="276511" y="714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9" name="Freihandform: Form 941">
              <a:extLst>
                <a:ext uri="{FF2B5EF4-FFF2-40B4-BE49-F238E27FC236}">
                  <a16:creationId xmlns:a16="http://schemas.microsoft.com/office/drawing/2014/main" id="{47B6CC7D-937E-46D7-96EF-E514BD5C5B34}"/>
                </a:ext>
              </a:extLst>
            </p:cNvPr>
            <p:cNvSpPr/>
            <p:nvPr/>
          </p:nvSpPr>
          <p:spPr>
            <a:xfrm>
              <a:off x="3163347" y="2570131"/>
              <a:ext cx="66675" cy="152400"/>
            </a:xfrm>
            <a:custGeom>
              <a:avLst/>
              <a:gdLst>
                <a:gd name="connsiteX0" fmla="*/ 7144 w 66675"/>
                <a:gd name="connsiteY0" fmla="*/ 23146 h 152400"/>
                <a:gd name="connsiteX1" fmla="*/ 20383 w 66675"/>
                <a:gd name="connsiteY1" fmla="*/ 149733 h 152400"/>
                <a:gd name="connsiteX2" fmla="*/ 65532 w 66675"/>
                <a:gd name="connsiteY2" fmla="*/ 151924 h 152400"/>
                <a:gd name="connsiteX3" fmla="*/ 54102 w 66675"/>
                <a:gd name="connsiteY3" fmla="*/ 7144 h 152400"/>
                <a:gd name="connsiteX4" fmla="*/ 7144 w 66675"/>
                <a:gd name="connsiteY4" fmla="*/ 23146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152400">
                  <a:moveTo>
                    <a:pt x="7144" y="23146"/>
                  </a:moveTo>
                  <a:lnTo>
                    <a:pt x="20383" y="149733"/>
                  </a:lnTo>
                  <a:cubicBezTo>
                    <a:pt x="20383" y="149733"/>
                    <a:pt x="38005" y="150685"/>
                    <a:pt x="65532" y="151924"/>
                  </a:cubicBezTo>
                  <a:cubicBezTo>
                    <a:pt x="63532" y="103537"/>
                    <a:pt x="57817" y="55435"/>
                    <a:pt x="54102" y="7144"/>
                  </a:cubicBezTo>
                  <a:lnTo>
                    <a:pt x="7144" y="23146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0" name="Freihandform: Form 942">
              <a:extLst>
                <a:ext uri="{FF2B5EF4-FFF2-40B4-BE49-F238E27FC236}">
                  <a16:creationId xmlns:a16="http://schemas.microsoft.com/office/drawing/2014/main" id="{5B5437FC-1794-472C-996A-2566CD2D9F4A}"/>
                </a:ext>
              </a:extLst>
            </p:cNvPr>
            <p:cNvSpPr/>
            <p:nvPr/>
          </p:nvSpPr>
          <p:spPr>
            <a:xfrm>
              <a:off x="3267646" y="2409444"/>
              <a:ext cx="180975" cy="133350"/>
            </a:xfrm>
            <a:custGeom>
              <a:avLst/>
              <a:gdLst>
                <a:gd name="connsiteX0" fmla="*/ 7144 w 180975"/>
                <a:gd name="connsiteY0" fmla="*/ 7144 h 133350"/>
                <a:gd name="connsiteX1" fmla="*/ 54959 w 180975"/>
                <a:gd name="connsiteY1" fmla="*/ 126682 h 133350"/>
                <a:gd name="connsiteX2" fmla="*/ 182785 w 180975"/>
                <a:gd name="connsiteY2" fmla="*/ 94012 h 133350"/>
                <a:gd name="connsiteX3" fmla="*/ 7144 w 180975"/>
                <a:gd name="connsiteY3" fmla="*/ 7144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975" h="133350">
                  <a:moveTo>
                    <a:pt x="7144" y="7144"/>
                  </a:moveTo>
                  <a:lnTo>
                    <a:pt x="54959" y="126682"/>
                  </a:lnTo>
                  <a:lnTo>
                    <a:pt x="182785" y="94012"/>
                  </a:lnTo>
                  <a:cubicBezTo>
                    <a:pt x="131540" y="18859"/>
                    <a:pt x="7144" y="7144"/>
                    <a:pt x="7144" y="7144"/>
                  </a:cubicBezTo>
                  <a:close/>
                </a:path>
              </a:pathLst>
            </a:custGeom>
            <a:solidFill>
              <a:srgbClr val="FD93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1" name="Freihandform: Form 943">
              <a:extLst>
                <a:ext uri="{FF2B5EF4-FFF2-40B4-BE49-F238E27FC236}">
                  <a16:creationId xmlns:a16="http://schemas.microsoft.com/office/drawing/2014/main" id="{5F061524-6FF2-4386-9F37-DB7C00003912}"/>
                </a:ext>
              </a:extLst>
            </p:cNvPr>
            <p:cNvSpPr/>
            <p:nvPr/>
          </p:nvSpPr>
          <p:spPr>
            <a:xfrm>
              <a:off x="3131933" y="5613246"/>
              <a:ext cx="266700" cy="95250"/>
            </a:xfrm>
            <a:custGeom>
              <a:avLst/>
              <a:gdLst>
                <a:gd name="connsiteX0" fmla="*/ 7433 w 266700"/>
                <a:gd name="connsiteY0" fmla="*/ 18092 h 95250"/>
                <a:gd name="connsiteX1" fmla="*/ 264662 w 266700"/>
                <a:gd name="connsiteY1" fmla="*/ 7433 h 95250"/>
                <a:gd name="connsiteX2" fmla="*/ 267643 w 266700"/>
                <a:gd name="connsiteY2" fmla="*/ 79377 h 95250"/>
                <a:gd name="connsiteX3" fmla="*/ 10414 w 266700"/>
                <a:gd name="connsiteY3" fmla="*/ 9003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700" h="95250">
                  <a:moveTo>
                    <a:pt x="7433" y="18092"/>
                  </a:moveTo>
                  <a:lnTo>
                    <a:pt x="264662" y="7433"/>
                  </a:lnTo>
                  <a:lnTo>
                    <a:pt x="267643" y="79377"/>
                  </a:lnTo>
                  <a:lnTo>
                    <a:pt x="10414" y="9003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2" name="Freihandform: Form 944">
              <a:extLst>
                <a:ext uri="{FF2B5EF4-FFF2-40B4-BE49-F238E27FC236}">
                  <a16:creationId xmlns:a16="http://schemas.microsoft.com/office/drawing/2014/main" id="{5115822B-3781-4326-A994-229B086E1369}"/>
                </a:ext>
              </a:extLst>
            </p:cNvPr>
            <p:cNvSpPr/>
            <p:nvPr/>
          </p:nvSpPr>
          <p:spPr>
            <a:xfrm>
              <a:off x="2496883" y="5627656"/>
              <a:ext cx="247650" cy="85725"/>
            </a:xfrm>
            <a:custGeom>
              <a:avLst/>
              <a:gdLst>
                <a:gd name="connsiteX0" fmla="*/ 7144 w 247650"/>
                <a:gd name="connsiteY0" fmla="*/ 7144 h 85725"/>
                <a:gd name="connsiteX1" fmla="*/ 242125 w 247650"/>
                <a:gd name="connsiteY1" fmla="*/ 7144 h 85725"/>
                <a:gd name="connsiteX2" fmla="*/ 242125 w 247650"/>
                <a:gd name="connsiteY2" fmla="*/ 79153 h 85725"/>
                <a:gd name="connsiteX3" fmla="*/ 7144 w 247650"/>
                <a:gd name="connsiteY3" fmla="*/ 7915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650" h="85725">
                  <a:moveTo>
                    <a:pt x="7144" y="7144"/>
                  </a:moveTo>
                  <a:lnTo>
                    <a:pt x="242125" y="7144"/>
                  </a:lnTo>
                  <a:lnTo>
                    <a:pt x="242125" y="79153"/>
                  </a:lnTo>
                  <a:lnTo>
                    <a:pt x="7144" y="7915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3" name="Freihandform: Form 945">
              <a:extLst>
                <a:ext uri="{FF2B5EF4-FFF2-40B4-BE49-F238E27FC236}">
                  <a16:creationId xmlns:a16="http://schemas.microsoft.com/office/drawing/2014/main" id="{B817AEB7-8A4B-40C9-988D-405A1497B0A9}"/>
                </a:ext>
              </a:extLst>
            </p:cNvPr>
            <p:cNvSpPr/>
            <p:nvPr/>
          </p:nvSpPr>
          <p:spPr>
            <a:xfrm>
              <a:off x="2552223" y="1858327"/>
              <a:ext cx="266700" cy="609600"/>
            </a:xfrm>
            <a:custGeom>
              <a:avLst/>
              <a:gdLst>
                <a:gd name="connsiteX0" fmla="*/ 72104 w 266700"/>
                <a:gd name="connsiteY0" fmla="*/ 7144 h 609600"/>
                <a:gd name="connsiteX1" fmla="*/ 7144 w 266700"/>
                <a:gd name="connsiteY1" fmla="*/ 43244 h 609600"/>
                <a:gd name="connsiteX2" fmla="*/ 185738 w 266700"/>
                <a:gd name="connsiteY2" fmla="*/ 611410 h 609600"/>
                <a:gd name="connsiteX3" fmla="*/ 263843 w 266700"/>
                <a:gd name="connsiteY3" fmla="*/ 602742 h 609600"/>
                <a:gd name="connsiteX4" fmla="*/ 72104 w 266700"/>
                <a:gd name="connsiteY4" fmla="*/ 7144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0" h="609600">
                  <a:moveTo>
                    <a:pt x="72104" y="7144"/>
                  </a:moveTo>
                  <a:lnTo>
                    <a:pt x="7144" y="43244"/>
                  </a:lnTo>
                  <a:cubicBezTo>
                    <a:pt x="7144" y="43244"/>
                    <a:pt x="183642" y="255365"/>
                    <a:pt x="185738" y="611410"/>
                  </a:cubicBezTo>
                  <a:lnTo>
                    <a:pt x="263843" y="602742"/>
                  </a:lnTo>
                  <a:cubicBezTo>
                    <a:pt x="263843" y="602742"/>
                    <a:pt x="285274" y="172307"/>
                    <a:pt x="72104" y="714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4" name="Freihandform: Form 946">
              <a:extLst>
                <a:ext uri="{FF2B5EF4-FFF2-40B4-BE49-F238E27FC236}">
                  <a16:creationId xmlns:a16="http://schemas.microsoft.com/office/drawing/2014/main" id="{D18BE5B9-031F-42AC-81CB-18001C4B781D}"/>
                </a:ext>
              </a:extLst>
            </p:cNvPr>
            <p:cNvSpPr/>
            <p:nvPr/>
          </p:nvSpPr>
          <p:spPr>
            <a:xfrm>
              <a:off x="2526030" y="2724055"/>
              <a:ext cx="295275" cy="447675"/>
            </a:xfrm>
            <a:custGeom>
              <a:avLst/>
              <a:gdLst>
                <a:gd name="connsiteX0" fmla="*/ 7144 w 295275"/>
                <a:gd name="connsiteY0" fmla="*/ 328041 h 447675"/>
                <a:gd name="connsiteX1" fmla="*/ 7144 w 295275"/>
                <a:gd name="connsiteY1" fmla="*/ 445389 h 447675"/>
                <a:gd name="connsiteX2" fmla="*/ 290036 w 295275"/>
                <a:gd name="connsiteY2" fmla="*/ 7144 h 447675"/>
                <a:gd name="connsiteX3" fmla="*/ 198501 w 295275"/>
                <a:gd name="connsiteY3" fmla="*/ 41529 h 447675"/>
                <a:gd name="connsiteX4" fmla="*/ 7144 w 295275"/>
                <a:gd name="connsiteY4" fmla="*/ 328041 h 44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275" h="447675">
                  <a:moveTo>
                    <a:pt x="7144" y="328041"/>
                  </a:moveTo>
                  <a:lnTo>
                    <a:pt x="7144" y="445389"/>
                  </a:lnTo>
                  <a:cubicBezTo>
                    <a:pt x="7144" y="445389"/>
                    <a:pt x="168878" y="326707"/>
                    <a:pt x="290036" y="7144"/>
                  </a:cubicBezTo>
                  <a:lnTo>
                    <a:pt x="198501" y="41529"/>
                  </a:lnTo>
                  <a:cubicBezTo>
                    <a:pt x="198501" y="41624"/>
                    <a:pt x="92012" y="253079"/>
                    <a:pt x="7144" y="32804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5" name="Freihandform: Form 947">
              <a:extLst>
                <a:ext uri="{FF2B5EF4-FFF2-40B4-BE49-F238E27FC236}">
                  <a16:creationId xmlns:a16="http://schemas.microsoft.com/office/drawing/2014/main" id="{F16393B4-AA65-4D6A-8A12-96CCDB22B572}"/>
                </a:ext>
              </a:extLst>
            </p:cNvPr>
            <p:cNvSpPr/>
            <p:nvPr/>
          </p:nvSpPr>
          <p:spPr>
            <a:xfrm>
              <a:off x="2338609" y="2248662"/>
              <a:ext cx="66675" cy="495300"/>
            </a:xfrm>
            <a:custGeom>
              <a:avLst/>
              <a:gdLst>
                <a:gd name="connsiteX0" fmla="*/ 24543 w 66675"/>
                <a:gd name="connsiteY0" fmla="*/ 206216 h 495300"/>
                <a:gd name="connsiteX1" fmla="*/ 26829 w 66675"/>
                <a:gd name="connsiteY1" fmla="*/ 7144 h 495300"/>
                <a:gd name="connsiteX2" fmla="*/ 14256 w 66675"/>
                <a:gd name="connsiteY2" fmla="*/ 22098 h 495300"/>
                <a:gd name="connsiteX3" fmla="*/ 14256 w 66675"/>
                <a:gd name="connsiteY3" fmla="*/ 209169 h 495300"/>
                <a:gd name="connsiteX4" fmla="*/ 50260 w 66675"/>
                <a:gd name="connsiteY4" fmla="*/ 490633 h 495300"/>
                <a:gd name="connsiteX5" fmla="*/ 58737 w 66675"/>
                <a:gd name="connsiteY5" fmla="*/ 497110 h 495300"/>
                <a:gd name="connsiteX6" fmla="*/ 63119 w 66675"/>
                <a:gd name="connsiteY6" fmla="*/ 479965 h 495300"/>
                <a:gd name="connsiteX7" fmla="*/ 24543 w 66675"/>
                <a:gd name="connsiteY7" fmla="*/ 206216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495300">
                  <a:moveTo>
                    <a:pt x="24543" y="206216"/>
                  </a:moveTo>
                  <a:cubicBezTo>
                    <a:pt x="24543" y="206216"/>
                    <a:pt x="4731" y="60865"/>
                    <a:pt x="26829" y="7144"/>
                  </a:cubicBezTo>
                  <a:lnTo>
                    <a:pt x="14256" y="22098"/>
                  </a:lnTo>
                  <a:cubicBezTo>
                    <a:pt x="14256" y="22098"/>
                    <a:pt x="-1746" y="83439"/>
                    <a:pt x="14256" y="209169"/>
                  </a:cubicBezTo>
                  <a:cubicBezTo>
                    <a:pt x="30258" y="334899"/>
                    <a:pt x="50260" y="490633"/>
                    <a:pt x="50260" y="490633"/>
                  </a:cubicBezTo>
                  <a:cubicBezTo>
                    <a:pt x="50260" y="490633"/>
                    <a:pt x="49879" y="498253"/>
                    <a:pt x="58737" y="497110"/>
                  </a:cubicBezTo>
                  <a:cubicBezTo>
                    <a:pt x="63405" y="496443"/>
                    <a:pt x="63119" y="488537"/>
                    <a:pt x="63119" y="479965"/>
                  </a:cubicBezTo>
                  <a:cubicBezTo>
                    <a:pt x="63024" y="458343"/>
                    <a:pt x="24543" y="206216"/>
                    <a:pt x="24543" y="206216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5" name="Grafik 4" descr="Marke Fragezeichen">
            <a:extLst>
              <a:ext uri="{FF2B5EF4-FFF2-40B4-BE49-F238E27FC236}">
                <a16:creationId xmlns:a16="http://schemas.microsoft.com/office/drawing/2014/main" id="{14E62549-A31A-40E2-A975-4211E3E77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68011" y="1317275"/>
            <a:ext cx="914400" cy="914400"/>
          </a:xfrm>
          <a:prstGeom prst="rect">
            <a:avLst/>
          </a:prstGeom>
        </p:spPr>
      </p:pic>
      <p:grpSp>
        <p:nvGrpSpPr>
          <p:cNvPr id="156" name="Gruppieren 155">
            <a:extLst>
              <a:ext uri="{FF2B5EF4-FFF2-40B4-BE49-F238E27FC236}">
                <a16:creationId xmlns:a16="http://schemas.microsoft.com/office/drawing/2014/main" id="{EEF35238-F19A-4CAC-AAD8-8ACD00FB4BE1}"/>
              </a:ext>
            </a:extLst>
          </p:cNvPr>
          <p:cNvGrpSpPr/>
          <p:nvPr/>
        </p:nvGrpSpPr>
        <p:grpSpPr>
          <a:xfrm>
            <a:off x="728026" y="2581718"/>
            <a:ext cx="720000" cy="720000"/>
            <a:chOff x="728026" y="2581718"/>
            <a:chExt cx="720000" cy="72000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585E878-3FD2-4A9C-9820-812B9E2A0D0A}"/>
                </a:ext>
              </a:extLst>
            </p:cNvPr>
            <p:cNvSpPr/>
            <p:nvPr/>
          </p:nvSpPr>
          <p:spPr>
            <a:xfrm>
              <a:off x="728026" y="2581718"/>
              <a:ext cx="720000" cy="720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9" name="Grafik 8" descr="Ausrufezeichen">
              <a:extLst>
                <a:ext uri="{FF2B5EF4-FFF2-40B4-BE49-F238E27FC236}">
                  <a16:creationId xmlns:a16="http://schemas.microsoft.com/office/drawing/2014/main" id="{48B732C4-490A-4509-85F9-1DD0D0F02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17974" y="2669460"/>
              <a:ext cx="540000" cy="540000"/>
            </a:xfrm>
            <a:prstGeom prst="rect">
              <a:avLst/>
            </a:prstGeom>
          </p:spPr>
        </p:pic>
      </p:grpSp>
      <p:pic>
        <p:nvPicPr>
          <p:cNvPr id="158" name="Grafik 157" descr="Gesicht mit Maske">
            <a:extLst>
              <a:ext uri="{FF2B5EF4-FFF2-40B4-BE49-F238E27FC236}">
                <a16:creationId xmlns:a16="http://schemas.microsoft.com/office/drawing/2014/main" id="{89988549-693B-4159-B8B8-99DE34727F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6634" y="3897039"/>
            <a:ext cx="914400" cy="914400"/>
          </a:xfrm>
          <a:prstGeom prst="rect">
            <a:avLst/>
          </a:prstGeom>
        </p:spPr>
      </p:pic>
      <p:sp>
        <p:nvSpPr>
          <p:cNvPr id="159" name="TextBox 6">
            <a:extLst>
              <a:ext uri="{FF2B5EF4-FFF2-40B4-BE49-F238E27FC236}">
                <a16:creationId xmlns:a16="http://schemas.microsoft.com/office/drawing/2014/main" id="{42BF957E-9C95-4A85-B419-D03A04E8C2EE}"/>
              </a:ext>
            </a:extLst>
          </p:cNvPr>
          <p:cNvSpPr txBox="1"/>
          <p:nvPr/>
        </p:nvSpPr>
        <p:spPr>
          <a:xfrm>
            <a:off x="1522565" y="3285533"/>
            <a:ext cx="568863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SzPct val="100000"/>
            </a:pPr>
            <a:r>
              <a:rPr lang="de-DE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Ausgehend von den Ergebnissen weiterführender statistischer Analysen unserer Befragungsdaten.</a:t>
            </a:r>
          </a:p>
        </p:txBody>
      </p:sp>
    </p:spTree>
    <p:extLst>
      <p:ext uri="{BB962C8B-B14F-4D97-AF65-F5344CB8AC3E}">
        <p14:creationId xmlns:p14="http://schemas.microsoft.com/office/powerpoint/2010/main" val="1134042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80599E7-CE14-4D36-B75D-0BA306638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Kontakt</a:t>
            </a:r>
          </a:p>
        </p:txBody>
      </p:sp>
      <p:pic>
        <p:nvPicPr>
          <p:cNvPr id="7" name="Grafik 6" descr="Ein Bild, das Person, Kleidung, draußen, Frau enthält.&#10;&#10;Automatisch generierte Beschreibung">
            <a:extLst>
              <a:ext uri="{FF2B5EF4-FFF2-40B4-BE49-F238E27FC236}">
                <a16:creationId xmlns:a16="http://schemas.microsoft.com/office/drawing/2014/main" id="{4988DA1A-F898-40EC-B712-51D4B52D4A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5" t="3199" r="3730" b="31401"/>
          <a:stretch/>
        </p:blipFill>
        <p:spPr>
          <a:xfrm>
            <a:off x="6804248" y="123470"/>
            <a:ext cx="1800000" cy="1800000"/>
          </a:xfrm>
          <a:prstGeom prst="ellipse">
            <a:avLst/>
          </a:prstGeom>
        </p:spPr>
      </p:pic>
      <p:pic>
        <p:nvPicPr>
          <p:cNvPr id="9" name="Grafik 8" descr="Adressbuch">
            <a:extLst>
              <a:ext uri="{FF2B5EF4-FFF2-40B4-BE49-F238E27FC236}">
                <a16:creationId xmlns:a16="http://schemas.microsoft.com/office/drawing/2014/main" id="{B6340518-D6BF-4B9D-8123-0CAC8A6FF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5536" y="1203598"/>
            <a:ext cx="914400" cy="914400"/>
          </a:xfrm>
          <a:prstGeom prst="rect">
            <a:avLst/>
          </a:prstGeom>
        </p:spPr>
      </p:pic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B58A6928-6F19-457A-B6B8-19E829B046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87624" y="1225303"/>
            <a:ext cx="5934749" cy="3600400"/>
          </a:xfrm>
          <a:noFill/>
        </p:spPr>
        <p:txBody>
          <a:bodyPr anchor="t">
            <a:normAutofit lnSpcReduction="10000"/>
          </a:bodyPr>
          <a:lstStyle/>
          <a:p>
            <a:pPr marL="0" indent="0"/>
            <a:r>
              <a:rPr lang="de-DE" sz="2200" b="1" dirty="0"/>
              <a:t>Prof. Dr. Isabella Proeller</a:t>
            </a:r>
          </a:p>
          <a:p>
            <a:pPr marL="0" indent="0"/>
            <a:r>
              <a:rPr lang="de-DE" sz="2200" dirty="0"/>
              <a:t>Universität Potsdam</a:t>
            </a:r>
          </a:p>
          <a:p>
            <a:pPr marL="0" indent="0"/>
            <a:r>
              <a:rPr lang="de-DE" sz="2200" dirty="0"/>
              <a:t>Professur für Public und </a:t>
            </a:r>
            <a:r>
              <a:rPr lang="de-DE" sz="2200" dirty="0" err="1"/>
              <a:t>Nonprofit</a:t>
            </a:r>
            <a:r>
              <a:rPr lang="de-DE" sz="2200" dirty="0"/>
              <a:t> Management</a:t>
            </a:r>
          </a:p>
          <a:p>
            <a:pPr marL="0" indent="0"/>
            <a:endParaRPr lang="de-DE" sz="2200" dirty="0"/>
          </a:p>
          <a:p>
            <a:pPr marL="0" indent="0"/>
            <a:r>
              <a:rPr lang="de-DE" sz="2200" dirty="0"/>
              <a:t>August-Bebel-Str. 89</a:t>
            </a:r>
          </a:p>
          <a:p>
            <a:pPr marL="0" indent="0"/>
            <a:r>
              <a:rPr lang="de-DE" sz="2200" dirty="0"/>
              <a:t>14482 Potsdam</a:t>
            </a:r>
          </a:p>
          <a:p>
            <a:pPr marL="0" indent="0"/>
            <a:endParaRPr lang="de-DE" sz="2200" dirty="0"/>
          </a:p>
          <a:p>
            <a:pPr marL="0" indent="0"/>
            <a:r>
              <a:rPr lang="de-DE" sz="2200" dirty="0"/>
              <a:t>E-Mail: proeller@uni-potsdam.de</a:t>
            </a:r>
          </a:p>
          <a:p>
            <a:pPr marL="0" indent="0"/>
            <a:r>
              <a:rPr lang="de-DE" sz="2200" dirty="0"/>
              <a:t>Tel.: +49 331 977-3807</a:t>
            </a:r>
          </a:p>
        </p:txBody>
      </p:sp>
    </p:spTree>
    <p:extLst>
      <p:ext uri="{BB962C8B-B14F-4D97-AF65-F5344CB8AC3E}">
        <p14:creationId xmlns:p14="http://schemas.microsoft.com/office/powerpoint/2010/main" val="207792538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1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315E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1118</Words>
  <Application>Microsoft Office PowerPoint</Application>
  <PresentationFormat>Bildschirmpräsentation (16:9)</PresentationFormat>
  <Paragraphs>118</Paragraphs>
  <Slides>22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8" baseType="lpstr">
      <vt:lpstr>Arial</vt:lpstr>
      <vt:lpstr>Calibri</vt:lpstr>
      <vt:lpstr>Source Sans Pro</vt:lpstr>
      <vt:lpstr>Source Sans Pro Black</vt:lpstr>
      <vt:lpstr>Verdana</vt:lpstr>
      <vt:lpstr>Larissa-Design1</vt:lpstr>
      <vt:lpstr>PowerPoint-Präsentation</vt:lpstr>
      <vt:lpstr>Verwaltung aus dem Homeoffice</vt:lpstr>
      <vt:lpstr>These 1: Homeoffice steigert die Arbeitgeberattraktivität im öffentlichen Sektor</vt:lpstr>
      <vt:lpstr>These 2a: Homeoffice wurde während des Lockdowns zeitnah und großflächig implementiert</vt:lpstr>
      <vt:lpstr>These 2b: Homeoffice bleibt auch nach dem Lockdown weit verbreitetes Arbeitsmodell</vt:lpstr>
      <vt:lpstr>These 3a: Homeoffice führt zu mehr Arbeitszufriedenheit</vt:lpstr>
      <vt:lpstr>These 3b: Eine höhere Arbeitszufriedenheit wirkt sich positiv auf die Performance aus</vt:lpstr>
      <vt:lpstr>These 1: Homeoffice steigert die Arbeitgeberattraktivität im öffentlichen Sektor</vt:lpstr>
      <vt:lpstr>These 1: Homeoffice steigert die Arbeitgeberattraktivität im öffentlichen Sektor</vt:lpstr>
      <vt:lpstr>These 2a: Homeoffice wurde während des Lockdowns zeitnah und großflächig implementiert</vt:lpstr>
      <vt:lpstr>These 2a: Homeoffice wurde während des Lockdowns zeitnah und großflächig implementiert</vt:lpstr>
      <vt:lpstr>These 2b: Homeoffice bleibt auch nach dem Lockdown weit verbreitetes Arbeitsmodell</vt:lpstr>
      <vt:lpstr>These 2b: Homeoffice bleibt auch nach dem Lockdown weit verbreitetes Arbeitsmodell</vt:lpstr>
      <vt:lpstr>These 3a: Homeoffice führt zu mehr Arbeitszufriedenheit</vt:lpstr>
      <vt:lpstr>These 3a: Homeoffice führt zu mehr Arbeitszufriedenheit</vt:lpstr>
      <vt:lpstr>These 3b: Eine höhere Arbeitszufriedenheit wirkt sich positiv auf die Performance aus</vt:lpstr>
      <vt:lpstr>These 3b: Eine höhere Arbeitszufriedenheit wirkt sich positiv auf die Performance aus</vt:lpstr>
      <vt:lpstr>PowerPoint-Präsentation</vt:lpstr>
      <vt:lpstr>Implikationen</vt:lpstr>
      <vt:lpstr>Implikationen</vt:lpstr>
      <vt:lpstr>Implikationen</vt:lpstr>
      <vt:lpstr>Kontakt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faust</dc:creator>
  <cp:lastModifiedBy>Cristiano Rodrigues Gomes</cp:lastModifiedBy>
  <cp:revision>63</cp:revision>
  <dcterms:created xsi:type="dcterms:W3CDTF">2014-03-17T13:14:48Z</dcterms:created>
  <dcterms:modified xsi:type="dcterms:W3CDTF">2021-02-03T10:31:08Z</dcterms:modified>
</cp:coreProperties>
</file>